
<file path=[Content_Types].xml><?xml version="1.0" encoding="utf-8"?>
<Types xmlns="http://schemas.openxmlformats.org/package/2006/content-types">
  <Default Extension="png" ContentType="image/png"/>
  <Default Extension="vty" ContentType="image/x-emf"/>
  <Default Extension="oou"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customXml/itemProps18.xml" ContentType="application/vnd.openxmlformats-officedocument.customXmlProperties+xml"/>
  <Override PartName="/customXml/itemProps19.xml" ContentType="application/vnd.openxmlformats-officedocument.customXmlProperties+xml"/>
  <Override PartName="/customXml/itemProps20.xml" ContentType="application/vnd.openxmlformats-officedocument.customXmlProperties+xml"/>
  <Override PartName="/customXml/itemProps21.xml" ContentType="application/vnd.openxmlformats-officedocument.customXmlProperties+xml"/>
  <Override PartName="/customXml/itemProps22.xml" ContentType="application/vnd.openxmlformats-officedocument.customXmlProperties+xml"/>
  <Override PartName="/customXml/itemProps23.xml" ContentType="application/vnd.openxmlformats-officedocument.customXmlProperties+xml"/>
  <Override PartName="/customXml/itemProps24.xml" ContentType="application/vnd.openxmlformats-officedocument.customXmlProperties+xml"/>
  <Override PartName="/customXml/itemProps25.xml" ContentType="application/vnd.openxmlformats-officedocument.customXmlProperties+xml"/>
  <Override PartName="/customXml/itemProps26.xml" ContentType="application/vnd.openxmlformats-officedocument.customXmlProperties+xml"/>
  <Override PartName="/customXml/itemProps27.xml" ContentType="application/vnd.openxmlformats-officedocument.customXmlProperties+xml"/>
  <Override PartName="/customXml/itemProps28.xml" ContentType="application/vnd.openxmlformats-officedocument.customXmlProperties+xml"/>
  <Override PartName="/customXml/itemProps29.xml" ContentType="application/vnd.openxmlformats-officedocument.customXmlProperties+xml"/>
  <Override PartName="/customXml/itemProps30.xml" ContentType="application/vnd.openxmlformats-officedocument.customXmlProperties+xml"/>
  <Override PartName="/customXml/itemProps31.xml" ContentType="application/vnd.openxmlformats-officedocument.customXmlProperties+xml"/>
  <Override PartName="/customXml/itemProps32.xml" ContentType="application/vnd.openxmlformats-officedocument.customXmlProperties+xml"/>
  <Override PartName="/customXml/itemProps33.xml" ContentType="application/vnd.openxmlformats-officedocument.customXmlProperties+xml"/>
  <Override PartName="/customXml/itemProps34.xml" ContentType="application/vnd.openxmlformats-officedocument.customXmlProperties+xml"/>
  <Override PartName="/customXml/itemProps35.xml" ContentType="application/vnd.openxmlformats-officedocument.customXmlProperties+xml"/>
  <Override PartName="/customXml/itemProps36.xml" ContentType="application/vnd.openxmlformats-officedocument.customXmlProperties+xml"/>
  <Override PartName="/customXml/itemProps37.xml" ContentType="application/vnd.openxmlformats-officedocument.customXmlProperties+xml"/>
  <Override PartName="/customXml/itemProps38.xml" ContentType="application/vnd.openxmlformats-officedocument.customXmlProperties+xml"/>
  <Override PartName="/customXml/itemProps39.xml" ContentType="application/vnd.openxmlformats-officedocument.customXmlProperties+xml"/>
  <Override PartName="/customXml/itemProps40.xml" ContentType="application/vnd.openxmlformats-officedocument.customXmlProperties+xml"/>
  <Override PartName="/customXml/itemProps41.xml" ContentType="application/vnd.openxmlformats-officedocument.customXmlProperties+xml"/>
  <Override PartName="/customXml/itemProps42.xml" ContentType="application/vnd.openxmlformats-officedocument.customXmlProperties+xml"/>
  <Override PartName="/customXml/itemProps43.xml" ContentType="application/vnd.openxmlformats-officedocument.customXmlProperties+xml"/>
  <Override PartName="/customXml/itemProps44.xml" ContentType="application/vnd.openxmlformats-officedocument.customXmlProperties+xml"/>
  <Override PartName="/customXml/itemProps45.xml" ContentType="application/vnd.openxmlformats-officedocument.customXmlProperties+xml"/>
  <Override PartName="/customXml/itemProps46.xml" ContentType="application/vnd.openxmlformats-officedocument.customXmlProperties+xml"/>
  <Override PartName="/customXml/itemProps47.xml" ContentType="application/vnd.openxmlformats-officedocument.customXmlProperties+xml"/>
  <Override PartName="/customXml/itemProps48.xml" ContentType="application/vnd.openxmlformats-officedocument.customXmlProperties+xml"/>
  <Override PartName="/customXml/itemProps49.xml" ContentType="application/vnd.openxmlformats-officedocument.customXmlProperties+xml"/>
  <Override PartName="/customXml/itemProps50.xml" ContentType="application/vnd.openxmlformats-officedocument.customXmlProperties+xml"/>
  <Override PartName="/customXml/itemProps51.xml" ContentType="application/vnd.openxmlformats-officedocument.customXmlProperties+xml"/>
  <Override PartName="/customXml/itemProps52.xml" ContentType="application/vnd.openxmlformats-officedocument.customXmlProperties+xml"/>
  <Override PartName="/customXml/itemProps53.xml" ContentType="application/vnd.openxmlformats-officedocument.customXmlProperties+xml"/>
  <Override PartName="/customXml/itemProps54.xml" ContentType="application/vnd.openxmlformats-officedocument.customXmlProperties+xml"/>
  <Override PartName="/customXml/itemProps55.xml" ContentType="application/vnd.openxmlformats-officedocument.customXmlProperties+xml"/>
  <Override PartName="/customXml/itemProps56.xml" ContentType="application/vnd.openxmlformats-officedocument.customXmlProperties+xml"/>
  <Override PartName="/customXml/itemProps57.xml" ContentType="application/vnd.openxmlformats-officedocument.customXmlProperties+xml"/>
  <Override PartName="/customXml/itemProps58.xml" ContentType="application/vnd.openxmlformats-officedocument.customXmlProperties+xml"/>
  <Override PartName="/customXml/itemProps59.xml" ContentType="application/vnd.openxmlformats-officedocument.customXmlProperties+xml"/>
  <Override PartName="/customXml/itemProps60.xml" ContentType="application/vnd.openxmlformats-officedocument.customXmlProperties+xml"/>
  <Override PartName="/customXml/itemProps61.xml" ContentType="application/vnd.openxmlformats-officedocument.customXmlProperties+xml"/>
  <Override PartName="/customXml/itemProps62.xml" ContentType="application/vnd.openxmlformats-officedocument.customXmlProperties+xml"/>
  <Override PartName="/customXml/itemProps63.xml" ContentType="application/vnd.openxmlformats-officedocument.customXmlProperties+xml"/>
  <Override PartName="/customXml/itemProps64.xml" ContentType="application/vnd.openxmlformats-officedocument.customXmlProperties+xml"/>
  <Override PartName="/customXml/itemProps65.xml" ContentType="application/vnd.openxmlformats-officedocument.customXmlProperties+xml"/>
  <Override PartName="/customXml/itemProps66.xml" ContentType="application/vnd.openxmlformats-officedocument.customXmlProperties+xml"/>
  <Override PartName="/customXml/itemProps67.xml" ContentType="application/vnd.openxmlformats-officedocument.customXmlProperties+xml"/>
  <Override PartName="/customXml/itemProps68.xml" ContentType="application/vnd.openxmlformats-officedocument.customXmlProperties+xml"/>
  <Override PartName="/customXml/itemProps69.xml" ContentType="application/vnd.openxmlformats-officedocument.customXmlProperties+xml"/>
  <Override PartName="/customXml/itemProps70.xml" ContentType="application/vnd.openxmlformats-officedocument.customXmlProperties+xml"/>
  <Override PartName="/customXml/itemProps71.xml" ContentType="application/vnd.openxmlformats-officedocument.customXmlProperties+xml"/>
  <Override PartName="/customXml/itemProps72.xml" ContentType="application/vnd.openxmlformats-officedocument.customXmlProperties+xml"/>
  <Override PartName="/customXml/itemProps73.xml" ContentType="application/vnd.openxmlformats-officedocument.customXmlProperties+xml"/>
  <Override PartName="/customXml/itemProps74.xml" ContentType="application/vnd.openxmlformats-officedocument.customXmlProperties+xml"/>
  <Override PartName="/customXml/itemProps75.xml" ContentType="application/vnd.openxmlformats-officedocument.customXmlProperties+xml"/>
  <Override PartName="/customXml/itemProps76.xml" ContentType="application/vnd.openxmlformats-officedocument.customXmlProperties+xml"/>
  <Override PartName="/customXml/itemProps77.xml" ContentType="application/vnd.openxmlformats-officedocument.customXmlProperties+xml"/>
  <Override PartName="/customXml/itemProps78.xml" ContentType="application/vnd.openxmlformats-officedocument.customXmlProperties+xml"/>
  <Override PartName="/customXml/itemProps79.xml" ContentType="application/vnd.openxmlformats-officedocument.customXmlProperties+xml"/>
  <Override PartName="/customXml/itemProps80.xml" ContentType="application/vnd.openxmlformats-officedocument.customXmlProperties+xml"/>
  <Override PartName="/customXml/itemProps81.xml" ContentType="application/vnd.openxmlformats-officedocument.customXmlProperties+xml"/>
  <Override PartName="/customXml/itemProps82.xml" ContentType="application/vnd.openxmlformats-officedocument.customXmlProperties+xml"/>
  <Override PartName="/customXml/itemProps83.xml" ContentType="application/vnd.openxmlformats-officedocument.customXmlProperties+xml"/>
  <Override PartName="/customXml/itemProps8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theme/theme2.xml" ContentType="application/vnd.openxmlformats-officedocument.theme+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35.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ags/tag436.xml" ContentType="application/vnd.openxmlformats-officedocument.presentationml.tags+xml"/>
  <Override PartName="/ppt/tags/tag437.xml" ContentType="application/vnd.openxmlformats-officedocument.presentationml.tags+xml"/>
  <Override PartName="/ppt/tags/tag438.xml" ContentType="application/vnd.openxmlformats-officedocument.presentationml.tags+xml"/>
  <Override PartName="/ppt/tags/tag439.xml" ContentType="application/vnd.openxmlformats-officedocument.presentationml.tag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ags/tag440.xml" ContentType="application/vnd.openxmlformats-officedocument.presentationml.tags+xml"/>
  <Override PartName="/ppt/tags/tag441.xml" ContentType="application/vnd.openxmlformats-officedocument.presentationml.tags+xml"/>
  <Override PartName="/ppt/tags/tag442.xml" ContentType="application/vnd.openxmlformats-officedocument.presentationml.tags+xml"/>
  <Override PartName="/ppt/tags/tag443.xml" ContentType="application/vnd.openxmlformats-officedocument.presentationml.tag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ags/tag444.xml" ContentType="application/vnd.openxmlformats-officedocument.presentationml.tags+xml"/>
  <Override PartName="/ppt/tags/tag445.xml" ContentType="application/vnd.openxmlformats-officedocument.presentationml.tags+xml"/>
  <Override PartName="/ppt/tags/tag446.xml" ContentType="application/vnd.openxmlformats-officedocument.presentationml.tags+xml"/>
  <Override PartName="/ppt/tags/tag447.xml" ContentType="application/vnd.openxmlformats-officedocument.presentationml.tag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ags/tag448.xml" ContentType="application/vnd.openxmlformats-officedocument.presentationml.tags+xml"/>
  <Override PartName="/ppt/tags/tag449.xml" ContentType="application/vnd.openxmlformats-officedocument.presentationml.tags+xml"/>
  <Override PartName="/ppt/tags/tag450.xml" ContentType="application/vnd.openxmlformats-officedocument.presentationml.tags+xml"/>
  <Override PartName="/ppt/tags/tag451.xml" ContentType="application/vnd.openxmlformats-officedocument.presentationml.tag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ags/tag452.xml" ContentType="application/vnd.openxmlformats-officedocument.presentationml.tags+xml"/>
  <Override PartName="/ppt/tags/tag453.xml" ContentType="application/vnd.openxmlformats-officedocument.presentationml.tags+xml"/>
  <Override PartName="/ppt/tags/tag454.xml" ContentType="application/vnd.openxmlformats-officedocument.presentationml.tags+xml"/>
  <Override PartName="/ppt/tags/tag455.xml" ContentType="application/vnd.openxmlformats-officedocument.presentationml.tag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ags/tag456.xml" ContentType="application/vnd.openxmlformats-officedocument.presentationml.tags+xml"/>
  <Override PartName="/ppt/tags/tag457.xml" ContentType="application/vnd.openxmlformats-officedocument.presentationml.tags+xml"/>
  <Override PartName="/ppt/tags/tag458.xml" ContentType="application/vnd.openxmlformats-officedocument.presentationml.tags+xml"/>
  <Override PartName="/ppt/tags/tag459.xml" ContentType="application/vnd.openxmlformats-officedocument.presentationml.tag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ags/tag460.xml" ContentType="application/vnd.openxmlformats-officedocument.presentationml.tags+xml"/>
  <Override PartName="/ppt/tags/tag461.xml" ContentType="application/vnd.openxmlformats-officedocument.presentationml.tags+xml"/>
  <Override PartName="/ppt/tags/tag462.xml" ContentType="application/vnd.openxmlformats-officedocument.presentationml.tags+xml"/>
  <Override PartName="/ppt/tags/tag463.xml" ContentType="application/vnd.openxmlformats-officedocument.presentationml.tag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ags/tag464.xml" ContentType="application/vnd.openxmlformats-officedocument.presentationml.tags+xml"/>
  <Override PartName="/ppt/tags/tag465.xml" ContentType="application/vnd.openxmlformats-officedocument.presentationml.tags+xml"/>
  <Override PartName="/ppt/tags/tag466.xml" ContentType="application/vnd.openxmlformats-officedocument.presentationml.tags+xml"/>
  <Override PartName="/ppt/tags/tag467.xml" ContentType="application/vnd.openxmlformats-officedocument.presentationml.tag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ags/tag468.xml" ContentType="application/vnd.openxmlformats-officedocument.presentationml.tags+xml"/>
  <Override PartName="/ppt/tags/tag469.xml" ContentType="application/vnd.openxmlformats-officedocument.presentationml.tag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ags/tag470.xml" ContentType="application/vnd.openxmlformats-officedocument.presentationml.tags+xml"/>
  <Override PartName="/ppt/tags/tag471.xml" ContentType="application/vnd.openxmlformats-officedocument.presentationml.tags+xml"/>
  <Override PartName="/ppt/tags/tag472.xml" ContentType="application/vnd.openxmlformats-officedocument.presentationml.tags+xml"/>
  <Override PartName="/ppt/tags/tag473.xml" ContentType="application/vnd.openxmlformats-officedocument.presentationml.tag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ags/tag474.xml" ContentType="application/vnd.openxmlformats-officedocument.presentationml.tags+xml"/>
  <Override PartName="/ppt/tags/tag475.xml" ContentType="application/vnd.openxmlformats-officedocument.presentationml.tags+xml"/>
  <Override PartName="/ppt/tags/tag476.xml" ContentType="application/vnd.openxmlformats-officedocument.presentationml.tags+xml"/>
  <Override PartName="/ppt/tags/tag477.xml" ContentType="application/vnd.openxmlformats-officedocument.presentationml.tags+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ags/tag478.xml" ContentType="application/vnd.openxmlformats-officedocument.presentationml.tags+xml"/>
  <Override PartName="/ppt/tags/tag479.xml" ContentType="application/vnd.openxmlformats-officedocument.presentationml.tags+xml"/>
  <Override PartName="/ppt/tags/tag480.xml" ContentType="application/vnd.openxmlformats-officedocument.presentationml.tags+xml"/>
  <Override PartName="/ppt/tags/tag481.xml" ContentType="application/vnd.openxmlformats-officedocument.presentationml.tags+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ags/tag482.xml" ContentType="application/vnd.openxmlformats-officedocument.presentationml.tags+xml"/>
  <Override PartName="/ppt/tags/tag483.xml" ContentType="application/vnd.openxmlformats-officedocument.presentationml.tags+xml"/>
  <Override PartName="/ppt/tags/tag484.xml" ContentType="application/vnd.openxmlformats-officedocument.presentationml.tags+xml"/>
  <Override PartName="/ppt/tags/tag485.xml" ContentType="application/vnd.openxmlformats-officedocument.presentationml.tag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tags/tag486.xml" ContentType="application/vnd.openxmlformats-officedocument.presentationml.tags+xml"/>
  <Override PartName="/ppt/tags/tag487.xml" ContentType="application/vnd.openxmlformats-officedocument.presentationml.tags+xml"/>
  <Override PartName="/ppt/tags/tag488.xml" ContentType="application/vnd.openxmlformats-officedocument.presentationml.tags+xml"/>
  <Override PartName="/ppt/tags/tag489.xml" ContentType="application/vnd.openxmlformats-officedocument.presentationml.tags+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ags/tag490.xml" ContentType="application/vnd.openxmlformats-officedocument.presentationml.tags+xml"/>
  <Override PartName="/ppt/tags/tag491.xml" ContentType="application/vnd.openxmlformats-officedocument.presentationml.tags+xml"/>
  <Override PartName="/ppt/tags/tag492.xml" ContentType="application/vnd.openxmlformats-officedocument.presentationml.tags+xml"/>
  <Override PartName="/ppt/tags/tag493.xml" ContentType="application/vnd.openxmlformats-officedocument.presentationml.tags+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ags/tag49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85"/>
    <p:sldMasterId id="2147483724" r:id="rId86"/>
  </p:sldMasterIdLst>
  <p:notesMasterIdLst>
    <p:notesMasterId r:id="rId106"/>
  </p:notesMasterIdLst>
  <p:handoutMasterIdLst>
    <p:handoutMasterId r:id="rId107"/>
  </p:handoutMasterIdLst>
  <p:sldIdLst>
    <p:sldId id="256" r:id="rId87"/>
    <p:sldId id="273" r:id="rId88"/>
    <p:sldId id="274" r:id="rId89"/>
    <p:sldId id="275" r:id="rId90"/>
    <p:sldId id="277" r:id="rId91"/>
    <p:sldId id="280" r:id="rId92"/>
    <p:sldId id="279" r:id="rId93"/>
    <p:sldId id="281" r:id="rId94"/>
    <p:sldId id="282" r:id="rId95"/>
    <p:sldId id="283" r:id="rId96"/>
    <p:sldId id="284" r:id="rId97"/>
    <p:sldId id="291" r:id="rId98"/>
    <p:sldId id="285" r:id="rId99"/>
    <p:sldId id="286" r:id="rId100"/>
    <p:sldId id="287" r:id="rId101"/>
    <p:sldId id="288" r:id="rId102"/>
    <p:sldId id="289" r:id="rId103"/>
    <p:sldId id="293" r:id="rId104"/>
    <p:sldId id="267" r:id="rId105"/>
  </p:sldIdLst>
  <p:sldSz cx="10691813" cy="7559675"/>
  <p:notesSz cx="6858000" cy="9144000"/>
  <p:custDataLst>
    <p:tags r:id="rId10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F53"/>
    <a:srgbClr val="F0AB00"/>
    <a:srgbClr val="F4F4F4"/>
    <a:srgbClr val="4472C4"/>
    <a:srgbClr val="F3F3F4"/>
    <a:srgbClr val="4D5953"/>
    <a:srgbClr val="DAEBF1"/>
    <a:srgbClr val="606663"/>
    <a:srgbClr val="4D5949"/>
    <a:srgbClr val="5EB6E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6" autoAdjust="0"/>
    <p:restoredTop sz="95095" autoAdjust="0"/>
  </p:normalViewPr>
  <p:slideViewPr>
    <p:cSldViewPr snapToGrid="0" showGuides="1">
      <p:cViewPr>
        <p:scale>
          <a:sx n="80" d="100"/>
          <a:sy n="80" d="100"/>
        </p:scale>
        <p:origin x="546" y="60"/>
      </p:cViewPr>
      <p:guideLst/>
    </p:cSldViewPr>
  </p:slideViewPr>
  <p:outlineViewPr>
    <p:cViewPr>
      <p:scale>
        <a:sx n="33" d="100"/>
        <a:sy n="33" d="100"/>
      </p:scale>
      <p:origin x="0" y="-8760"/>
    </p:cViewPr>
  </p:outlineViewPr>
  <p:notesTextViewPr>
    <p:cViewPr>
      <p:scale>
        <a:sx n="1" d="1"/>
        <a:sy n="1" d="1"/>
      </p:scale>
      <p:origin x="0" y="0"/>
    </p:cViewPr>
  </p:notesTextViewPr>
  <p:sorterViewPr>
    <p:cViewPr>
      <p:scale>
        <a:sx n="75" d="100"/>
        <a:sy n="75" d="100"/>
      </p:scale>
      <p:origin x="0" y="-1090"/>
    </p:cViewPr>
  </p:sorterViewPr>
  <p:notesViewPr>
    <p:cSldViewPr snapToGrid="0" showGuides="1">
      <p:cViewPr varScale="1">
        <p:scale>
          <a:sx n="84" d="100"/>
          <a:sy n="84" d="100"/>
        </p:scale>
        <p:origin x="3828"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customXml" Target="../customXml/item26.xml"/><Relationship Id="rId21" Type="http://schemas.openxmlformats.org/officeDocument/2006/relationships/customXml" Target="../customXml/item21.xml"/><Relationship Id="rId42" Type="http://schemas.openxmlformats.org/officeDocument/2006/relationships/customXml" Target="../customXml/item42.xml"/><Relationship Id="rId47" Type="http://schemas.openxmlformats.org/officeDocument/2006/relationships/customXml" Target="../customXml/item47.xml"/><Relationship Id="rId63" Type="http://schemas.openxmlformats.org/officeDocument/2006/relationships/customXml" Target="../customXml/item63.xml"/><Relationship Id="rId68" Type="http://schemas.openxmlformats.org/officeDocument/2006/relationships/customXml" Target="../customXml/item68.xml"/><Relationship Id="rId84" Type="http://schemas.openxmlformats.org/officeDocument/2006/relationships/customXml" Target="../customXml/item84.xml"/><Relationship Id="rId89" Type="http://schemas.openxmlformats.org/officeDocument/2006/relationships/slide" Target="slides/slide3.xml"/><Relationship Id="rId112"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customXml" Target="../customXml/item16.xml"/><Relationship Id="rId29" Type="http://schemas.openxmlformats.org/officeDocument/2006/relationships/customXml" Target="../customXml/item29.xml"/><Relationship Id="rId107" Type="http://schemas.openxmlformats.org/officeDocument/2006/relationships/handoutMaster" Target="handoutMasters/handoutMaster1.xml"/><Relationship Id="rId11" Type="http://schemas.openxmlformats.org/officeDocument/2006/relationships/customXml" Target="../customXml/item11.xml"/><Relationship Id="rId24" Type="http://schemas.openxmlformats.org/officeDocument/2006/relationships/customXml" Target="../customXml/item24.xml"/><Relationship Id="rId32" Type="http://schemas.openxmlformats.org/officeDocument/2006/relationships/customXml" Target="../customXml/item32.xml"/><Relationship Id="rId37" Type="http://schemas.openxmlformats.org/officeDocument/2006/relationships/customXml" Target="../customXml/item37.xml"/><Relationship Id="rId40" Type="http://schemas.openxmlformats.org/officeDocument/2006/relationships/customXml" Target="../customXml/item40.xml"/><Relationship Id="rId45" Type="http://schemas.openxmlformats.org/officeDocument/2006/relationships/customXml" Target="../customXml/item45.xml"/><Relationship Id="rId53" Type="http://schemas.openxmlformats.org/officeDocument/2006/relationships/customXml" Target="../customXml/item53.xml"/><Relationship Id="rId58" Type="http://schemas.openxmlformats.org/officeDocument/2006/relationships/customXml" Target="../customXml/item58.xml"/><Relationship Id="rId66" Type="http://schemas.openxmlformats.org/officeDocument/2006/relationships/customXml" Target="../customXml/item66.xml"/><Relationship Id="rId74" Type="http://schemas.openxmlformats.org/officeDocument/2006/relationships/customXml" Target="../customXml/item74.xml"/><Relationship Id="rId79" Type="http://schemas.openxmlformats.org/officeDocument/2006/relationships/customXml" Target="../customXml/item79.xml"/><Relationship Id="rId87" Type="http://schemas.openxmlformats.org/officeDocument/2006/relationships/slide" Target="slides/slide1.xml"/><Relationship Id="rId102" Type="http://schemas.openxmlformats.org/officeDocument/2006/relationships/slide" Target="slides/slide16.xml"/><Relationship Id="rId110" Type="http://schemas.openxmlformats.org/officeDocument/2006/relationships/viewProps" Target="viewProps.xml"/><Relationship Id="rId5" Type="http://schemas.openxmlformats.org/officeDocument/2006/relationships/customXml" Target="../customXml/item5.xml"/><Relationship Id="rId61" Type="http://schemas.openxmlformats.org/officeDocument/2006/relationships/customXml" Target="../customXml/item61.xml"/><Relationship Id="rId82" Type="http://schemas.openxmlformats.org/officeDocument/2006/relationships/customXml" Target="../customXml/item82.xml"/><Relationship Id="rId90" Type="http://schemas.openxmlformats.org/officeDocument/2006/relationships/slide" Target="slides/slide4.xml"/><Relationship Id="rId95" Type="http://schemas.openxmlformats.org/officeDocument/2006/relationships/slide" Target="slides/slide9.xml"/><Relationship Id="rId19" Type="http://schemas.openxmlformats.org/officeDocument/2006/relationships/customXml" Target="../customXml/item19.xml"/><Relationship Id="rId14" Type="http://schemas.openxmlformats.org/officeDocument/2006/relationships/customXml" Target="../customXml/item14.xml"/><Relationship Id="rId22" Type="http://schemas.openxmlformats.org/officeDocument/2006/relationships/customXml" Target="../customXml/item22.xml"/><Relationship Id="rId27" Type="http://schemas.openxmlformats.org/officeDocument/2006/relationships/customXml" Target="../customXml/item27.xml"/><Relationship Id="rId30" Type="http://schemas.openxmlformats.org/officeDocument/2006/relationships/customXml" Target="../customXml/item30.xml"/><Relationship Id="rId35" Type="http://schemas.openxmlformats.org/officeDocument/2006/relationships/customXml" Target="../customXml/item35.xml"/><Relationship Id="rId43" Type="http://schemas.openxmlformats.org/officeDocument/2006/relationships/customXml" Target="../customXml/item43.xml"/><Relationship Id="rId48" Type="http://schemas.openxmlformats.org/officeDocument/2006/relationships/customXml" Target="../customXml/item48.xml"/><Relationship Id="rId56" Type="http://schemas.openxmlformats.org/officeDocument/2006/relationships/customXml" Target="../customXml/item56.xml"/><Relationship Id="rId64" Type="http://schemas.openxmlformats.org/officeDocument/2006/relationships/customXml" Target="../customXml/item64.xml"/><Relationship Id="rId69" Type="http://schemas.openxmlformats.org/officeDocument/2006/relationships/customXml" Target="../customXml/item69.xml"/><Relationship Id="rId77" Type="http://schemas.openxmlformats.org/officeDocument/2006/relationships/customXml" Target="../customXml/item77.xml"/><Relationship Id="rId100" Type="http://schemas.openxmlformats.org/officeDocument/2006/relationships/slide" Target="slides/slide14.xml"/><Relationship Id="rId105" Type="http://schemas.openxmlformats.org/officeDocument/2006/relationships/slide" Target="slides/slide19.xml"/><Relationship Id="rId8" Type="http://schemas.openxmlformats.org/officeDocument/2006/relationships/customXml" Target="../customXml/item8.xml"/><Relationship Id="rId51" Type="http://schemas.openxmlformats.org/officeDocument/2006/relationships/customXml" Target="../customXml/item51.xml"/><Relationship Id="rId72" Type="http://schemas.openxmlformats.org/officeDocument/2006/relationships/customXml" Target="../customXml/item72.xml"/><Relationship Id="rId80" Type="http://schemas.openxmlformats.org/officeDocument/2006/relationships/customXml" Target="../customXml/item80.xml"/><Relationship Id="rId85" Type="http://schemas.openxmlformats.org/officeDocument/2006/relationships/slideMaster" Target="slideMasters/slideMaster1.xml"/><Relationship Id="rId93" Type="http://schemas.openxmlformats.org/officeDocument/2006/relationships/slide" Target="slides/slide7.xml"/><Relationship Id="rId98" Type="http://schemas.openxmlformats.org/officeDocument/2006/relationships/slide" Target="slides/slide12.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customXml" Target="../customXml/item25.xml"/><Relationship Id="rId33" Type="http://schemas.openxmlformats.org/officeDocument/2006/relationships/customXml" Target="../customXml/item33.xml"/><Relationship Id="rId38" Type="http://schemas.openxmlformats.org/officeDocument/2006/relationships/customXml" Target="../customXml/item38.xml"/><Relationship Id="rId46" Type="http://schemas.openxmlformats.org/officeDocument/2006/relationships/customXml" Target="../customXml/item46.xml"/><Relationship Id="rId59" Type="http://schemas.openxmlformats.org/officeDocument/2006/relationships/customXml" Target="../customXml/item59.xml"/><Relationship Id="rId67" Type="http://schemas.openxmlformats.org/officeDocument/2006/relationships/customXml" Target="../customXml/item67.xml"/><Relationship Id="rId103" Type="http://schemas.openxmlformats.org/officeDocument/2006/relationships/slide" Target="slides/slide17.xml"/><Relationship Id="rId108" Type="http://schemas.openxmlformats.org/officeDocument/2006/relationships/tags" Target="tags/tag1.xml"/><Relationship Id="rId20" Type="http://schemas.openxmlformats.org/officeDocument/2006/relationships/customXml" Target="../customXml/item20.xml"/><Relationship Id="rId41" Type="http://schemas.openxmlformats.org/officeDocument/2006/relationships/customXml" Target="../customXml/item41.xml"/><Relationship Id="rId54" Type="http://schemas.openxmlformats.org/officeDocument/2006/relationships/customXml" Target="../customXml/item54.xml"/><Relationship Id="rId62" Type="http://schemas.openxmlformats.org/officeDocument/2006/relationships/customXml" Target="../customXml/item62.xml"/><Relationship Id="rId70" Type="http://schemas.openxmlformats.org/officeDocument/2006/relationships/customXml" Target="../customXml/item70.xml"/><Relationship Id="rId75" Type="http://schemas.openxmlformats.org/officeDocument/2006/relationships/customXml" Target="../customXml/item75.xml"/><Relationship Id="rId83" Type="http://schemas.openxmlformats.org/officeDocument/2006/relationships/customXml" Target="../customXml/item83.xml"/><Relationship Id="rId88" Type="http://schemas.openxmlformats.org/officeDocument/2006/relationships/slide" Target="slides/slide2.xml"/><Relationship Id="rId91" Type="http://schemas.openxmlformats.org/officeDocument/2006/relationships/slide" Target="slides/slide5.xml"/><Relationship Id="rId96" Type="http://schemas.openxmlformats.org/officeDocument/2006/relationships/slide" Target="slides/slide10.xml"/><Relationship Id="rId11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5" Type="http://schemas.openxmlformats.org/officeDocument/2006/relationships/customXml" Target="../customXml/item15.xml"/><Relationship Id="rId23" Type="http://schemas.openxmlformats.org/officeDocument/2006/relationships/customXml" Target="../customXml/item23.xml"/><Relationship Id="rId28" Type="http://schemas.openxmlformats.org/officeDocument/2006/relationships/customXml" Target="../customXml/item28.xml"/><Relationship Id="rId36" Type="http://schemas.openxmlformats.org/officeDocument/2006/relationships/customXml" Target="../customXml/item36.xml"/><Relationship Id="rId49" Type="http://schemas.openxmlformats.org/officeDocument/2006/relationships/customXml" Target="../customXml/item49.xml"/><Relationship Id="rId57" Type="http://schemas.openxmlformats.org/officeDocument/2006/relationships/customXml" Target="../customXml/item57.xml"/><Relationship Id="rId106" Type="http://schemas.openxmlformats.org/officeDocument/2006/relationships/notesMaster" Target="notesMasters/notesMaster1.xml"/><Relationship Id="rId10" Type="http://schemas.openxmlformats.org/officeDocument/2006/relationships/customXml" Target="../customXml/item10.xml"/><Relationship Id="rId31" Type="http://schemas.openxmlformats.org/officeDocument/2006/relationships/customXml" Target="../customXml/item31.xml"/><Relationship Id="rId44" Type="http://schemas.openxmlformats.org/officeDocument/2006/relationships/customXml" Target="../customXml/item44.xml"/><Relationship Id="rId52" Type="http://schemas.openxmlformats.org/officeDocument/2006/relationships/customXml" Target="../customXml/item52.xml"/><Relationship Id="rId60" Type="http://schemas.openxmlformats.org/officeDocument/2006/relationships/customXml" Target="../customXml/item60.xml"/><Relationship Id="rId65" Type="http://schemas.openxmlformats.org/officeDocument/2006/relationships/customXml" Target="../customXml/item65.xml"/><Relationship Id="rId73" Type="http://schemas.openxmlformats.org/officeDocument/2006/relationships/customXml" Target="../customXml/item73.xml"/><Relationship Id="rId78" Type="http://schemas.openxmlformats.org/officeDocument/2006/relationships/customXml" Target="../customXml/item78.xml"/><Relationship Id="rId81" Type="http://schemas.openxmlformats.org/officeDocument/2006/relationships/customXml" Target="../customXml/item81.xml"/><Relationship Id="rId86" Type="http://schemas.openxmlformats.org/officeDocument/2006/relationships/slideMaster" Target="slideMasters/slideMaster2.xml"/><Relationship Id="rId94" Type="http://schemas.openxmlformats.org/officeDocument/2006/relationships/slide" Target="slides/slide8.xml"/><Relationship Id="rId99" Type="http://schemas.openxmlformats.org/officeDocument/2006/relationships/slide" Target="slides/slide13.xml"/><Relationship Id="rId101" Type="http://schemas.openxmlformats.org/officeDocument/2006/relationships/slide" Target="slides/slide15.xml"/><Relationship Id="rId4" Type="http://schemas.openxmlformats.org/officeDocument/2006/relationships/customXml" Target="../customXml/item4.xml"/><Relationship Id="rId9" Type="http://schemas.openxmlformats.org/officeDocument/2006/relationships/customXml" Target="../customXml/item9.xml"/><Relationship Id="rId13" Type="http://schemas.openxmlformats.org/officeDocument/2006/relationships/customXml" Target="../customXml/item13.xml"/><Relationship Id="rId18" Type="http://schemas.openxmlformats.org/officeDocument/2006/relationships/customXml" Target="../customXml/item18.xml"/><Relationship Id="rId39" Type="http://schemas.openxmlformats.org/officeDocument/2006/relationships/customXml" Target="../customXml/item39.xml"/><Relationship Id="rId109" Type="http://schemas.openxmlformats.org/officeDocument/2006/relationships/presProps" Target="presProps.xml"/><Relationship Id="rId34" Type="http://schemas.openxmlformats.org/officeDocument/2006/relationships/customXml" Target="../customXml/item34.xml"/><Relationship Id="rId50" Type="http://schemas.openxmlformats.org/officeDocument/2006/relationships/customXml" Target="../customXml/item50.xml"/><Relationship Id="rId55" Type="http://schemas.openxmlformats.org/officeDocument/2006/relationships/customXml" Target="../customXml/item55.xml"/><Relationship Id="rId76" Type="http://schemas.openxmlformats.org/officeDocument/2006/relationships/customXml" Target="../customXml/item76.xml"/><Relationship Id="rId97" Type="http://schemas.openxmlformats.org/officeDocument/2006/relationships/slide" Target="slides/slide11.xml"/><Relationship Id="rId104" Type="http://schemas.openxmlformats.org/officeDocument/2006/relationships/slide" Target="slides/slide18.xml"/><Relationship Id="rId7" Type="http://schemas.openxmlformats.org/officeDocument/2006/relationships/customXml" Target="../customXml/item7.xml"/><Relationship Id="rId71" Type="http://schemas.openxmlformats.org/officeDocument/2006/relationships/customXml" Target="../customXml/item71.xml"/><Relationship Id="rId92" Type="http://schemas.openxmlformats.org/officeDocument/2006/relationships/slide" Target="slides/slide6.xml"/></Relationships>
</file>

<file path=ppt/charts/_rels/chart1.xml.rels><?xml version="1.0" encoding="UTF-8" standalone="yes"?>
<Relationships xmlns="http://schemas.openxmlformats.org/package/2006/relationships"><Relationship Id="rId3" Type="http://schemas.openxmlformats.org/officeDocument/2006/relationships/oleObject" Target="file:///\\aonnet.aon.net\euusers\Bristol\BRINFP1\Users\A0784783\University%20of%20Leeds\Survey%20no%20partials%20did%20not%20answer.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AH87473\AppData\Local\Microsoft\Windows\Temporary%20Internet%20Files\Content.Outlook\SHIKLNNF\Survey%20no%20partials%20did%20not%20answer.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AH87473\AppData\Local\Microsoft\Windows\Temporary%20Internet%20Files\Content.Outlook\SHIKLNNF\Survey%20no%20partials%20did%20not%20answer.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AH87473\AppData\Local\Microsoft\Windows\Temporary%20Internet%20Files\Content.Outlook\SHIKLNNF\Survey%20no%20partials%20did%20not%20answer.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AH87473\AppData\Local\Microsoft\Windows\Temporary%20Internet%20Files\Content.Outlook\SHIKLNNF\Survey%20no%20partials%20did%20not%20answer.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AH87473\AppData\Local\Microsoft\Windows\Temporary%20Internet%20Files\Content.Outlook\SHIKLNNF\Survey%20no%20partials%20did%20not%20answer.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AH87473\AppData\Local\Microsoft\Windows\Temporary%20Internet%20Files\Content.Outlook\SHIKLNNF\Survey%20no%20partials%20did%20not%20answer.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AH87473\AppData\Local\Microsoft\Windows\Temporary%20Internet%20Files\Content.Outlook\SHIKLNNF\Survey%20no%20partials%20did%20not%20answer.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AH87473\AppData\Local\Microsoft\Windows\Temporary%20Internet%20Files\Content.Outlook\SHIKLNNF\Survey%20no%20partials%20did%20not%20answer.xlsx"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file:///\\aonnet.aon.net\euusers\Bristol\BRINFP1\Users\A0784783\University%20of%20Leeds\Survey%20no%20partials%20did%20not%20answ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aonnet.aon.net\euusers\Bristol\BRINFP1\Users\A0784783\University%20of%20Leeds\Survey%20no%20partials%20did%20not%20answ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aonnet.aon.net\euusers\Bristol\BRINFP1\Users\A0784783\University%20of%20Leeds\Survey%20no%20partials%20did%20not%20answ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H87473\AppData\Local\Microsoft\Windows\Temporary%20Internet%20Files\Content.Outlook\SHIKLNNF\Survey%20no%20partials%20did%20not%20answer.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H87473\AppData\Local\Microsoft\Windows\Temporary%20Internet%20Files\Content.Outlook\SHIKLNNF\Survey%20no%20partials%20did%20not%20answer.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H87473\AppData\Local\Microsoft\Windows\Temporary%20Internet%20Files\Content.Outlook\SHIKLNNF\Survey%20no%20partials%20did%20not%20answer.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H87473\AppData\Local\Microsoft\Windows\Temporary%20Internet%20Files\Content.Outlook\SHIKLNNF\Survey%20no%20partials%20did%20not%20answer.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AH87473\AppData\Local\Microsoft\Windows\Temporary%20Internet%20Files\Content.Outlook\SHIKLNNF\Survey%20no%20partials%20did%20not%20answer.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[Survey no partials did not answer.xlsx](A) 2.!PivotTable1</c:name>
    <c:fmtId val="6"/>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Length of membership</a:t>
            </a:r>
            <a:r>
              <a:rPr lang="en-US" baseline="0"/>
              <a:t> of particpants</a:t>
            </a:r>
            <a:endParaRPr lang="en-US"/>
          </a:p>
        </c:rich>
      </c:tx>
      <c:layout>
        <c:manualLayout>
          <c:xMode val="edge"/>
          <c:yMode val="edge"/>
          <c:x val="0.25622093997124146"/>
          <c:y val="2.700257906522882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pivotFmt>
      <c:pivotFmt>
        <c:idx val="21"/>
        <c:spPr>
          <a:solidFill>
            <a:schemeClr val="accent1"/>
          </a:solidFill>
          <a:ln w="19050">
            <a:solidFill>
              <a:schemeClr val="lt1"/>
            </a:solidFill>
          </a:ln>
          <a:effectLst/>
        </c:spPr>
      </c:pivotFmt>
      <c:pivotFmt>
        <c:idx val="22"/>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23"/>
        <c:spPr>
          <a:solidFill>
            <a:schemeClr val="accent1"/>
          </a:solidFill>
          <a:ln w="19050">
            <a:solidFill>
              <a:schemeClr val="lt1"/>
            </a:solidFill>
          </a:ln>
          <a:effectLst/>
        </c:spPr>
      </c:pivotFmt>
      <c:pivotFmt>
        <c:idx val="24"/>
        <c:spPr>
          <a:solidFill>
            <a:schemeClr val="accent1"/>
          </a:solidFill>
          <a:ln w="19050">
            <a:solidFill>
              <a:schemeClr val="lt1"/>
            </a:solidFill>
          </a:ln>
          <a:effectLst/>
        </c:spPr>
      </c:pivotFmt>
      <c:pivotFmt>
        <c:idx val="25"/>
        <c:spPr>
          <a:solidFill>
            <a:schemeClr val="accent1"/>
          </a:solidFill>
          <a:ln w="19050">
            <a:solidFill>
              <a:schemeClr val="lt1"/>
            </a:solidFill>
          </a:ln>
          <a:effectLst/>
        </c:spPr>
      </c:pivotFmt>
      <c:pivotFmt>
        <c:idx val="26"/>
        <c:spPr>
          <a:solidFill>
            <a:schemeClr val="accent1"/>
          </a:solidFill>
          <a:ln w="19050">
            <a:solidFill>
              <a:schemeClr val="lt1"/>
            </a:solidFill>
          </a:ln>
          <a:effectLst/>
        </c:spPr>
      </c:pivotFmt>
      <c:pivotFmt>
        <c:idx val="27"/>
        <c:spPr>
          <a:solidFill>
            <a:schemeClr val="accent1"/>
          </a:solidFill>
          <a:ln w="19050">
            <a:solidFill>
              <a:schemeClr val="lt1"/>
            </a:solidFill>
          </a:ln>
          <a:effectLst/>
        </c:spPr>
      </c:pivotFmt>
      <c:pivotFmt>
        <c:idx val="28"/>
        <c:spPr>
          <a:solidFill>
            <a:schemeClr val="accent1"/>
          </a:solidFill>
          <a:ln w="19050">
            <a:solidFill>
              <a:schemeClr val="lt1"/>
            </a:solidFill>
          </a:ln>
          <a:effectLst/>
        </c:spPr>
      </c:pivotFmt>
    </c:pivotFmts>
    <c:plotArea>
      <c:layout>
        <c:manualLayout>
          <c:layoutTarget val="inner"/>
          <c:xMode val="edge"/>
          <c:yMode val="edge"/>
          <c:x val="0.18577326655507834"/>
          <c:y val="0.23210972827562193"/>
          <c:w val="0.42941041801391067"/>
          <c:h val="0.74310034493845756"/>
        </c:manualLayout>
      </c:layout>
      <c:pieChart>
        <c:varyColors val="1"/>
        <c:ser>
          <c:idx val="0"/>
          <c:order val="0"/>
          <c:tx>
            <c:strRef>
              <c:f>'(A) 2.'!$B$3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E32-498F-8093-96CD8E6283C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E32-498F-8093-96CD8E6283C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E32-498F-8093-96CD8E6283C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E32-498F-8093-96CD8E6283C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E32-498F-8093-96CD8E6283C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E32-498F-8093-96CD8E6283CE}"/>
              </c:ext>
            </c:extLst>
          </c:dPt>
          <c:dLbls>
            <c:dLbl>
              <c:idx val="1"/>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6="http://schemas.microsoft.com/office/drawing/2014/chart" uri="{C3380CC4-5D6E-409C-BE32-E72D297353CC}">
                  <c16:uniqueId val="{00000003-EE32-498F-8093-96CD8E6283CE}"/>
                </c:ext>
              </c:extLst>
            </c:dLbl>
            <c:dLbl>
              <c:idx val="2"/>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6="http://schemas.microsoft.com/office/drawing/2014/chart" uri="{C3380CC4-5D6E-409C-BE32-E72D297353CC}">
                  <c16:uniqueId val="{00000005-EE32-498F-8093-96CD8E6283CE}"/>
                </c:ext>
              </c:extLst>
            </c:dLbl>
            <c:dLbl>
              <c:idx val="3"/>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6="http://schemas.microsoft.com/office/drawing/2014/chart" uri="{C3380CC4-5D6E-409C-BE32-E72D297353CC}">
                  <c16:uniqueId val="{00000007-EE32-498F-8093-96CD8E6283CE}"/>
                </c:ext>
              </c:extLst>
            </c:dLbl>
            <c:dLbl>
              <c:idx val="4"/>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6="http://schemas.microsoft.com/office/drawing/2014/chart" uri="{C3380CC4-5D6E-409C-BE32-E72D297353CC}">
                  <c16:uniqueId val="{00000009-EE32-498F-8093-96CD8E6283CE}"/>
                </c:ext>
              </c:extLst>
            </c:dLbl>
            <c:dLbl>
              <c:idx val="5"/>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6="http://schemas.microsoft.com/office/drawing/2014/chart" uri="{C3380CC4-5D6E-409C-BE32-E72D297353CC}">
                  <c16:uniqueId val="{0000000B-EE32-498F-8093-96CD8E6283C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 2.'!$A$4:$A$10</c:f>
              <c:strCache>
                <c:ptCount val="6"/>
                <c:pt idx="0">
                  <c:v>Not a member</c:v>
                </c:pt>
                <c:pt idx="1">
                  <c:v>Less than 2 years</c:v>
                </c:pt>
                <c:pt idx="2">
                  <c:v>2-5 years</c:v>
                </c:pt>
                <c:pt idx="3">
                  <c:v>5-10 years</c:v>
                </c:pt>
                <c:pt idx="4">
                  <c:v>10-20 years</c:v>
                </c:pt>
                <c:pt idx="5">
                  <c:v>20+ years</c:v>
                </c:pt>
              </c:strCache>
            </c:strRef>
          </c:cat>
          <c:val>
            <c:numRef>
              <c:f>'(A) 2.'!$B$4:$B$10</c:f>
              <c:numCache>
                <c:formatCode>General</c:formatCode>
                <c:ptCount val="6"/>
                <c:pt idx="0">
                  <c:v>27</c:v>
                </c:pt>
                <c:pt idx="1">
                  <c:v>104</c:v>
                </c:pt>
                <c:pt idx="2">
                  <c:v>167</c:v>
                </c:pt>
                <c:pt idx="3">
                  <c:v>179</c:v>
                </c:pt>
                <c:pt idx="4">
                  <c:v>297</c:v>
                </c:pt>
                <c:pt idx="5">
                  <c:v>233</c:v>
                </c:pt>
              </c:numCache>
            </c:numRef>
          </c:val>
          <c:extLst>
            <c:ext xmlns:c16="http://schemas.microsoft.com/office/drawing/2014/chart" uri="{C3380CC4-5D6E-409C-BE32-E72D297353CC}">
              <c16:uniqueId val="{0000000C-EE32-498F-8093-96CD8E6283CE}"/>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63704852563207326"/>
          <c:y val="0.37101103291682658"/>
          <c:w val="0.20820874525384434"/>
          <c:h val="0.4933224724534713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Survey no partials did not answer RP updates.xlsx](C) 2.!PivotTable1</c:name>
    <c:fmtId val="15"/>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s>
    <c:plotArea>
      <c:layout/>
      <c:barChart>
        <c:barDir val="col"/>
        <c:grouping val="clustered"/>
        <c:varyColors val="0"/>
        <c:ser>
          <c:idx val="0"/>
          <c:order val="0"/>
          <c:tx>
            <c:strRef>
              <c:f>'(C) 2.'!$B$3</c:f>
              <c:strCache>
                <c:ptCount val="1"/>
                <c:pt idx="0">
                  <c:v>Total</c:v>
                </c:pt>
              </c:strCache>
            </c:strRef>
          </c:tx>
          <c:spPr>
            <a:solidFill>
              <a:schemeClr val="accent1"/>
            </a:solidFill>
            <a:ln>
              <a:noFill/>
            </a:ln>
            <a:effectLst/>
          </c:spPr>
          <c:invertIfNegative val="0"/>
          <c:cat>
            <c:strRef>
              <c:f>'(C) 2.'!$A$4:$A$9</c:f>
              <c:strCache>
                <c:ptCount val="5"/>
                <c:pt idx="0">
                  <c:v>Did not answer</c:v>
                </c:pt>
                <c:pt idx="1">
                  <c:v>Not concerned</c:v>
                </c:pt>
                <c:pt idx="2">
                  <c:v>Don’t know</c:v>
                </c:pt>
                <c:pt idx="3">
                  <c:v>Somewhat concerned</c:v>
                </c:pt>
                <c:pt idx="4">
                  <c:v>Very Concerned</c:v>
                </c:pt>
              </c:strCache>
            </c:strRef>
          </c:cat>
          <c:val>
            <c:numRef>
              <c:f>'(C) 2.'!$B$4:$B$9</c:f>
              <c:numCache>
                <c:formatCode>General</c:formatCode>
                <c:ptCount val="5"/>
                <c:pt idx="0">
                  <c:v>20</c:v>
                </c:pt>
                <c:pt idx="1">
                  <c:v>115</c:v>
                </c:pt>
                <c:pt idx="2">
                  <c:v>16</c:v>
                </c:pt>
                <c:pt idx="3">
                  <c:v>492</c:v>
                </c:pt>
                <c:pt idx="4">
                  <c:v>336</c:v>
                </c:pt>
              </c:numCache>
            </c:numRef>
          </c:val>
          <c:extLst>
            <c:ext xmlns:c16="http://schemas.microsoft.com/office/drawing/2014/chart" uri="{C3380CC4-5D6E-409C-BE32-E72D297353CC}">
              <c16:uniqueId val="{00000000-7AE2-4774-A2EE-3554BFD40001}"/>
            </c:ext>
          </c:extLst>
        </c:ser>
        <c:dLbls>
          <c:showLegendKey val="0"/>
          <c:showVal val="0"/>
          <c:showCatName val="0"/>
          <c:showSerName val="0"/>
          <c:showPercent val="0"/>
          <c:showBubbleSize val="0"/>
        </c:dLbls>
        <c:gapWidth val="219"/>
        <c:overlap val="-27"/>
        <c:axId val="1225454376"/>
        <c:axId val="1225461920"/>
      </c:barChart>
      <c:catAx>
        <c:axId val="1225454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5461920"/>
        <c:crosses val="autoZero"/>
        <c:auto val="1"/>
        <c:lblAlgn val="ctr"/>
        <c:lblOffset val="100"/>
        <c:noMultiLvlLbl val="0"/>
      </c:catAx>
      <c:valAx>
        <c:axId val="1225461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2545437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Survey no partials did not answer RP updates.xlsx](C) 3.!PivotTable1</c:name>
    <c:fmtId val="24"/>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s>
    <c:plotArea>
      <c:layout/>
      <c:barChart>
        <c:barDir val="col"/>
        <c:grouping val="clustered"/>
        <c:varyColors val="0"/>
        <c:ser>
          <c:idx val="0"/>
          <c:order val="0"/>
          <c:tx>
            <c:strRef>
              <c:f>'(C) 3.'!$B$3</c:f>
              <c:strCache>
                <c:ptCount val="1"/>
                <c:pt idx="0">
                  <c:v>Total</c:v>
                </c:pt>
              </c:strCache>
            </c:strRef>
          </c:tx>
          <c:spPr>
            <a:solidFill>
              <a:schemeClr val="accent1"/>
            </a:solidFill>
            <a:ln>
              <a:noFill/>
            </a:ln>
            <a:effectLst/>
          </c:spPr>
          <c:invertIfNegative val="0"/>
          <c:cat>
            <c:strRef>
              <c:f>'(C) 3.'!$A$4:$A$9</c:f>
              <c:strCache>
                <c:ptCount val="5"/>
                <c:pt idx="0">
                  <c:v>Did not answer</c:v>
                </c:pt>
                <c:pt idx="1">
                  <c:v>Don’t know</c:v>
                </c:pt>
                <c:pt idx="2">
                  <c:v>No</c:v>
                </c:pt>
                <c:pt idx="3">
                  <c:v>Depends on the level of increase</c:v>
                </c:pt>
                <c:pt idx="4">
                  <c:v>Yes</c:v>
                </c:pt>
              </c:strCache>
            </c:strRef>
          </c:cat>
          <c:val>
            <c:numRef>
              <c:f>'(C) 3.'!$B$4:$B$9</c:f>
              <c:numCache>
                <c:formatCode>General</c:formatCode>
                <c:ptCount val="5"/>
                <c:pt idx="0">
                  <c:v>20</c:v>
                </c:pt>
                <c:pt idx="1">
                  <c:v>22</c:v>
                </c:pt>
                <c:pt idx="2">
                  <c:v>331</c:v>
                </c:pt>
                <c:pt idx="3">
                  <c:v>481</c:v>
                </c:pt>
                <c:pt idx="4">
                  <c:v>125</c:v>
                </c:pt>
              </c:numCache>
            </c:numRef>
          </c:val>
          <c:extLst>
            <c:ext xmlns:c16="http://schemas.microsoft.com/office/drawing/2014/chart" uri="{C3380CC4-5D6E-409C-BE32-E72D297353CC}">
              <c16:uniqueId val="{00000000-786B-4377-B181-A8F290B9C224}"/>
            </c:ext>
          </c:extLst>
        </c:ser>
        <c:dLbls>
          <c:showLegendKey val="0"/>
          <c:showVal val="0"/>
          <c:showCatName val="0"/>
          <c:showSerName val="0"/>
          <c:showPercent val="0"/>
          <c:showBubbleSize val="0"/>
        </c:dLbls>
        <c:gapWidth val="219"/>
        <c:overlap val="-27"/>
        <c:axId val="898036112"/>
        <c:axId val="898037096"/>
      </c:barChart>
      <c:catAx>
        <c:axId val="898036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8037096"/>
        <c:crosses val="autoZero"/>
        <c:auto val="1"/>
        <c:lblAlgn val="ctr"/>
        <c:lblOffset val="100"/>
        <c:noMultiLvlLbl val="0"/>
      </c:catAx>
      <c:valAx>
        <c:axId val="8980370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803611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Survey no partials did not answer RP updates.xlsx](C) 4.!PivotTable1</c:name>
    <c:fmtId val="24"/>
  </c:pivotSource>
  <c:chart>
    <c:autoTitleDeleted val="1"/>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s>
    <c:plotArea>
      <c:layout/>
      <c:pieChart>
        <c:varyColors val="1"/>
        <c:ser>
          <c:idx val="0"/>
          <c:order val="0"/>
          <c:tx>
            <c:strRef>
              <c:f>'(C) 4.'!$B$3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76B-48FE-813E-36AC644BCB2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76B-48FE-813E-36AC644BCB2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76B-48FE-813E-36AC644BCB2E}"/>
              </c:ext>
            </c:extLst>
          </c:dPt>
          <c:dLbls>
            <c:dLbl>
              <c:idx val="0"/>
              <c:layout>
                <c:manualLayout>
                  <c:x val="-4.6666830634308825E-3"/>
                  <c:y val="0.11027592844677721"/>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C76B-48FE-813E-36AC644BCB2E}"/>
                </c:ext>
              </c:extLst>
            </c:dLbl>
            <c:dLbl>
              <c:idx val="2"/>
              <c:layout>
                <c:manualLayout>
                  <c:x val="-1.4482043786387643E-2"/>
                  <c:y val="0.18604028309879408"/>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C76B-48FE-813E-36AC644BCB2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'(C) 4.'!$A$4:$A$7</c:f>
              <c:strCache>
                <c:ptCount val="3"/>
                <c:pt idx="0">
                  <c:v>No</c:v>
                </c:pt>
                <c:pt idx="1">
                  <c:v>Yes</c:v>
                </c:pt>
                <c:pt idx="2">
                  <c:v>Did not answer</c:v>
                </c:pt>
              </c:strCache>
            </c:strRef>
          </c:cat>
          <c:val>
            <c:numRef>
              <c:f>'(C) 4.'!$B$4:$B$7</c:f>
              <c:numCache>
                <c:formatCode>General</c:formatCode>
                <c:ptCount val="3"/>
                <c:pt idx="0">
                  <c:v>30</c:v>
                </c:pt>
                <c:pt idx="1">
                  <c:v>928</c:v>
                </c:pt>
                <c:pt idx="2">
                  <c:v>21</c:v>
                </c:pt>
              </c:numCache>
            </c:numRef>
          </c:val>
          <c:extLst>
            <c:ext xmlns:c16="http://schemas.microsoft.com/office/drawing/2014/chart" uri="{C3380CC4-5D6E-409C-BE32-E72D297353CC}">
              <c16:uniqueId val="{00000006-C76B-48FE-813E-36AC644BCB2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Survey no partials did not answer RP updates.xlsx](C) 5.!PivotTable1</c:name>
    <c:fmtId val="34"/>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s>
    <c:plotArea>
      <c:layout/>
      <c:barChart>
        <c:barDir val="col"/>
        <c:grouping val="clustered"/>
        <c:varyColors val="0"/>
        <c:ser>
          <c:idx val="0"/>
          <c:order val="0"/>
          <c:tx>
            <c:strRef>
              <c:f>'(C) 5.'!$B$3</c:f>
              <c:strCache>
                <c:ptCount val="1"/>
                <c:pt idx="0">
                  <c:v>Total</c:v>
                </c:pt>
              </c:strCache>
            </c:strRef>
          </c:tx>
          <c:spPr>
            <a:solidFill>
              <a:schemeClr val="accent1"/>
            </a:solidFill>
            <a:ln>
              <a:noFill/>
            </a:ln>
            <a:effectLst/>
          </c:spPr>
          <c:invertIfNegative val="0"/>
          <c:cat>
            <c:strRef>
              <c:f>'(C) 5.'!$A$4:$A$10</c:f>
              <c:strCache>
                <c:ptCount val="6"/>
                <c:pt idx="0">
                  <c:v>Did not answer</c:v>
                </c:pt>
                <c:pt idx="1">
                  <c:v>Strongly disagree</c:v>
                </c:pt>
                <c:pt idx="2">
                  <c:v>Disagree</c:v>
                </c:pt>
                <c:pt idx="3">
                  <c:v>Neither agree nor disagree</c:v>
                </c:pt>
                <c:pt idx="4">
                  <c:v>Somewhat agree</c:v>
                </c:pt>
                <c:pt idx="5">
                  <c:v>Strongly agree</c:v>
                </c:pt>
              </c:strCache>
            </c:strRef>
          </c:cat>
          <c:val>
            <c:numRef>
              <c:f>'(C) 5.'!$B$4:$B$10</c:f>
              <c:numCache>
                <c:formatCode>General</c:formatCode>
                <c:ptCount val="6"/>
                <c:pt idx="0">
                  <c:v>21</c:v>
                </c:pt>
                <c:pt idx="1">
                  <c:v>35</c:v>
                </c:pt>
                <c:pt idx="2">
                  <c:v>88</c:v>
                </c:pt>
                <c:pt idx="3">
                  <c:v>224</c:v>
                </c:pt>
                <c:pt idx="4">
                  <c:v>387</c:v>
                </c:pt>
                <c:pt idx="5">
                  <c:v>224</c:v>
                </c:pt>
              </c:numCache>
            </c:numRef>
          </c:val>
          <c:extLst>
            <c:ext xmlns:c16="http://schemas.microsoft.com/office/drawing/2014/chart" uri="{C3380CC4-5D6E-409C-BE32-E72D297353CC}">
              <c16:uniqueId val="{00000000-BF3F-4C7D-B975-885A1328F40D}"/>
            </c:ext>
          </c:extLst>
        </c:ser>
        <c:dLbls>
          <c:showLegendKey val="0"/>
          <c:showVal val="0"/>
          <c:showCatName val="0"/>
          <c:showSerName val="0"/>
          <c:showPercent val="0"/>
          <c:showBubbleSize val="0"/>
        </c:dLbls>
        <c:gapWidth val="219"/>
        <c:overlap val="-27"/>
        <c:axId val="1144340760"/>
        <c:axId val="1144348304"/>
      </c:barChart>
      <c:catAx>
        <c:axId val="1144340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4348304"/>
        <c:crosses val="autoZero"/>
        <c:auto val="1"/>
        <c:lblAlgn val="ctr"/>
        <c:lblOffset val="100"/>
        <c:noMultiLvlLbl val="0"/>
      </c:catAx>
      <c:valAx>
        <c:axId val="11443483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4434076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Survey no partials did not answer RP updates.xlsx](D) 1.!PivotTable1</c:name>
    <c:fmtId val="14"/>
  </c:pivotSource>
  <c:chart>
    <c:autoTitleDeleted val="1"/>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s>
    <c:plotArea>
      <c:layout/>
      <c:pieChart>
        <c:varyColors val="1"/>
        <c:ser>
          <c:idx val="0"/>
          <c:order val="0"/>
          <c:tx>
            <c:strRef>
              <c:f>'(D) 1.'!$B$3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B82-4557-9F02-9BC981FE49A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B82-4557-9F02-9BC981FE49A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B82-4557-9F02-9BC981FE49A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B82-4557-9F02-9BC981FE49A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6B82-4557-9F02-9BC981FE49A0}"/>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'(D) 1.'!$A$4:$A$8</c:f>
              <c:strCache>
                <c:ptCount val="4"/>
                <c:pt idx="0">
                  <c:v>Did not answer</c:v>
                </c:pt>
                <c:pt idx="1">
                  <c:v>Don’t know</c:v>
                </c:pt>
                <c:pt idx="2">
                  <c:v>No</c:v>
                </c:pt>
                <c:pt idx="3">
                  <c:v>Yes</c:v>
                </c:pt>
              </c:strCache>
            </c:strRef>
          </c:cat>
          <c:val>
            <c:numRef>
              <c:f>'(D) 1.'!$B$4:$B$8</c:f>
              <c:numCache>
                <c:formatCode>General</c:formatCode>
                <c:ptCount val="4"/>
                <c:pt idx="0">
                  <c:v>66</c:v>
                </c:pt>
                <c:pt idx="1">
                  <c:v>275</c:v>
                </c:pt>
                <c:pt idx="2">
                  <c:v>108</c:v>
                </c:pt>
                <c:pt idx="3">
                  <c:v>530</c:v>
                </c:pt>
              </c:numCache>
            </c:numRef>
          </c:val>
          <c:extLst>
            <c:ext xmlns:c16="http://schemas.microsoft.com/office/drawing/2014/chart" uri="{C3380CC4-5D6E-409C-BE32-E72D297353CC}">
              <c16:uniqueId val="{0000000A-6B82-4557-9F02-9BC981FE49A0}"/>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Survey no partials did not answer RP updates.xlsx](D) 2.!PivotTable1</c:name>
    <c:fmtId val="16"/>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s>
    <c:plotArea>
      <c:layout/>
      <c:barChart>
        <c:barDir val="col"/>
        <c:grouping val="clustered"/>
        <c:varyColors val="0"/>
        <c:ser>
          <c:idx val="0"/>
          <c:order val="0"/>
          <c:tx>
            <c:strRef>
              <c:f>'(D) 2.'!$B$3</c:f>
              <c:strCache>
                <c:ptCount val="1"/>
                <c:pt idx="0">
                  <c:v>Total</c:v>
                </c:pt>
              </c:strCache>
            </c:strRef>
          </c:tx>
          <c:spPr>
            <a:solidFill>
              <a:schemeClr val="accent1"/>
            </a:solidFill>
            <a:ln>
              <a:noFill/>
            </a:ln>
            <a:effectLst/>
          </c:spPr>
          <c:invertIfNegative val="0"/>
          <c:cat>
            <c:strRef>
              <c:f>'(D) 2.'!$A$4:$A$9</c:f>
              <c:strCache>
                <c:ptCount val="5"/>
                <c:pt idx="0">
                  <c:v>Did not answer</c:v>
                </c:pt>
                <c:pt idx="1">
                  <c:v>No, I was not aware of the DC part of the scheme or its extra options and flexibility.</c:v>
                </c:pt>
                <c:pt idx="2">
                  <c:v>Yes, I was aware of the DC part of the scheme, but not the extra options and flexibility.</c:v>
                </c:pt>
                <c:pt idx="3">
                  <c:v>Yes, I was aware of the DC part of the scheme and the extra options and flexibility.</c:v>
                </c:pt>
                <c:pt idx="4">
                  <c:v>Other (Please specify).</c:v>
                </c:pt>
              </c:strCache>
            </c:strRef>
          </c:cat>
          <c:val>
            <c:numRef>
              <c:f>'(D) 2.'!$B$4:$B$9</c:f>
              <c:numCache>
                <c:formatCode>General</c:formatCode>
                <c:ptCount val="5"/>
                <c:pt idx="0">
                  <c:v>66</c:v>
                </c:pt>
                <c:pt idx="1">
                  <c:v>163</c:v>
                </c:pt>
                <c:pt idx="2">
                  <c:v>249</c:v>
                </c:pt>
                <c:pt idx="3">
                  <c:v>475</c:v>
                </c:pt>
                <c:pt idx="4">
                  <c:v>26</c:v>
                </c:pt>
              </c:numCache>
            </c:numRef>
          </c:val>
          <c:extLst>
            <c:ext xmlns:c16="http://schemas.microsoft.com/office/drawing/2014/chart" uri="{C3380CC4-5D6E-409C-BE32-E72D297353CC}">
              <c16:uniqueId val="{00000000-C6D9-4FBD-BFD4-D57CE6EBB551}"/>
            </c:ext>
          </c:extLst>
        </c:ser>
        <c:dLbls>
          <c:showLegendKey val="0"/>
          <c:showVal val="0"/>
          <c:showCatName val="0"/>
          <c:showSerName val="0"/>
          <c:showPercent val="0"/>
          <c:showBubbleSize val="0"/>
        </c:dLbls>
        <c:gapWidth val="219"/>
        <c:overlap val="-27"/>
        <c:axId val="1010232672"/>
        <c:axId val="1010228080"/>
      </c:barChart>
      <c:catAx>
        <c:axId val="1010232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0228080"/>
        <c:crosses val="autoZero"/>
        <c:auto val="1"/>
        <c:lblAlgn val="ctr"/>
        <c:lblOffset val="100"/>
        <c:noMultiLvlLbl val="0"/>
      </c:catAx>
      <c:valAx>
        <c:axId val="10102280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02326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Survey no partials did not answer RP updates.xlsx](D) 3.!PivotTable1</c:name>
    <c:fmtId val="20"/>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s>
    <c:plotArea>
      <c:layout/>
      <c:barChart>
        <c:barDir val="col"/>
        <c:grouping val="clustered"/>
        <c:varyColors val="0"/>
        <c:ser>
          <c:idx val="0"/>
          <c:order val="0"/>
          <c:tx>
            <c:strRef>
              <c:f>'(D) 3.'!$B$3</c:f>
              <c:strCache>
                <c:ptCount val="1"/>
                <c:pt idx="0">
                  <c:v>Total</c:v>
                </c:pt>
              </c:strCache>
            </c:strRef>
          </c:tx>
          <c:spPr>
            <a:solidFill>
              <a:schemeClr val="accent1"/>
            </a:solidFill>
            <a:ln>
              <a:noFill/>
            </a:ln>
            <a:effectLst/>
          </c:spPr>
          <c:invertIfNegative val="0"/>
          <c:cat>
            <c:strRef>
              <c:f>'(D) 3.'!$A$4:$A$10</c:f>
              <c:strCache>
                <c:ptCount val="6"/>
                <c:pt idx="0">
                  <c:v>Did not answer</c:v>
                </c:pt>
                <c:pt idx="1">
                  <c:v>Strongly disagree</c:v>
                </c:pt>
                <c:pt idx="2">
                  <c:v>Disagree</c:v>
                </c:pt>
                <c:pt idx="3">
                  <c:v>Neither agree nor disagree</c:v>
                </c:pt>
                <c:pt idx="4">
                  <c:v>Somewhat agree</c:v>
                </c:pt>
                <c:pt idx="5">
                  <c:v>Strongly agree</c:v>
                </c:pt>
              </c:strCache>
            </c:strRef>
          </c:cat>
          <c:val>
            <c:numRef>
              <c:f>'(D) 3.'!$B$4:$B$10</c:f>
              <c:numCache>
                <c:formatCode>General</c:formatCode>
                <c:ptCount val="6"/>
                <c:pt idx="0">
                  <c:v>67</c:v>
                </c:pt>
                <c:pt idx="1">
                  <c:v>9</c:v>
                </c:pt>
                <c:pt idx="2">
                  <c:v>16</c:v>
                </c:pt>
                <c:pt idx="3">
                  <c:v>54</c:v>
                </c:pt>
                <c:pt idx="4">
                  <c:v>204</c:v>
                </c:pt>
                <c:pt idx="5">
                  <c:v>629</c:v>
                </c:pt>
              </c:numCache>
            </c:numRef>
          </c:val>
          <c:extLst>
            <c:ext xmlns:c16="http://schemas.microsoft.com/office/drawing/2014/chart" uri="{C3380CC4-5D6E-409C-BE32-E72D297353CC}">
              <c16:uniqueId val="{00000000-A67A-4092-9925-5C4BC0E5211E}"/>
            </c:ext>
          </c:extLst>
        </c:ser>
        <c:dLbls>
          <c:showLegendKey val="0"/>
          <c:showVal val="0"/>
          <c:showCatName val="0"/>
          <c:showSerName val="0"/>
          <c:showPercent val="0"/>
          <c:showBubbleSize val="0"/>
        </c:dLbls>
        <c:gapWidth val="219"/>
        <c:overlap val="-27"/>
        <c:axId val="1299858072"/>
        <c:axId val="1299858400"/>
      </c:barChart>
      <c:catAx>
        <c:axId val="1299858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9858400"/>
        <c:crosses val="autoZero"/>
        <c:auto val="1"/>
        <c:lblAlgn val="ctr"/>
        <c:lblOffset val="100"/>
        <c:noMultiLvlLbl val="0"/>
      </c:catAx>
      <c:valAx>
        <c:axId val="12998584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985807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'(D) 4.'!$E$2:$E$5</c:f>
              <c:strCache>
                <c:ptCount val="4"/>
                <c:pt idx="0">
                  <c:v>Did not answer</c:v>
                </c:pt>
                <c:pt idx="1">
                  <c:v>Providing options for alternative benefit structures that would depend on the level of contributions paid:</c:v>
                </c:pt>
                <c:pt idx="2">
                  <c:v>Ability to pay lower contributions (for a lower benefit) for a period of time:</c:v>
                </c:pt>
                <c:pt idx="3">
                  <c:v>Providing a DC only option for members to select:</c:v>
                </c:pt>
              </c:strCache>
            </c:strRef>
          </c:cat>
          <c:val>
            <c:numRef>
              <c:f>'(D) 4.'!$F$2:$F$5</c:f>
              <c:numCache>
                <c:formatCode>General</c:formatCode>
                <c:ptCount val="4"/>
                <c:pt idx="0">
                  <c:v>372</c:v>
                </c:pt>
                <c:pt idx="1">
                  <c:v>519</c:v>
                </c:pt>
                <c:pt idx="2">
                  <c:v>220</c:v>
                </c:pt>
                <c:pt idx="3">
                  <c:v>195</c:v>
                </c:pt>
              </c:numCache>
            </c:numRef>
          </c:val>
          <c:extLst>
            <c:ext xmlns:c16="http://schemas.microsoft.com/office/drawing/2014/chart" uri="{C3380CC4-5D6E-409C-BE32-E72D297353CC}">
              <c16:uniqueId val="{00000000-55AF-44CA-BE3F-00775340F10D}"/>
            </c:ext>
          </c:extLst>
        </c:ser>
        <c:dLbls>
          <c:showLegendKey val="0"/>
          <c:showVal val="0"/>
          <c:showCatName val="0"/>
          <c:showSerName val="0"/>
          <c:showPercent val="0"/>
          <c:showBubbleSize val="0"/>
        </c:dLbls>
        <c:gapWidth val="219"/>
        <c:overlap val="-27"/>
        <c:axId val="1169225200"/>
        <c:axId val="1169215688"/>
      </c:barChart>
      <c:catAx>
        <c:axId val="1169225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69215688"/>
        <c:crosses val="autoZero"/>
        <c:auto val="1"/>
        <c:lblAlgn val="ctr"/>
        <c:lblOffset val="100"/>
        <c:noMultiLvlLbl val="0"/>
      </c:catAx>
      <c:valAx>
        <c:axId val="11692156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69225200"/>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[Survey no partials did not answer.xlsx](A) 1.!PivotTable1</c:name>
    <c:fmtId val="10"/>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Age group of participants</a:t>
            </a:r>
          </a:p>
        </c:rich>
      </c:tx>
      <c:layout>
        <c:manualLayout>
          <c:xMode val="edge"/>
          <c:yMode val="edge"/>
          <c:x val="0.32492554616466574"/>
          <c:y val="1.734271782237369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w="19050">
            <a:solidFill>
              <a:schemeClr val="lt1"/>
            </a:solidFill>
          </a:ln>
          <a:effectLst/>
        </c:spPr>
        <c:marker>
          <c:symbol val="circle"/>
          <c:size val="5"/>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
        <c:spPr>
          <a:solidFill>
            <a:schemeClr val="accent2"/>
          </a:solidFill>
          <a:ln w="19050">
            <a:solidFill>
              <a:schemeClr val="lt1"/>
            </a:solidFill>
          </a:ln>
          <a:effectLst/>
        </c:spPr>
      </c:pivotFmt>
      <c:pivotFmt>
        <c:idx val="2"/>
        <c:spPr>
          <a:solidFill>
            <a:schemeClr val="accent3"/>
          </a:solidFill>
          <a:ln w="19050">
            <a:solidFill>
              <a:schemeClr val="lt1"/>
            </a:solidFill>
          </a:ln>
          <a:effectLst/>
        </c:spPr>
      </c:pivotFmt>
      <c:pivotFmt>
        <c:idx val="3"/>
        <c:spPr>
          <a:solidFill>
            <a:schemeClr val="accent4"/>
          </a:solidFill>
          <a:ln w="19050">
            <a:solidFill>
              <a:schemeClr val="lt1"/>
            </a:solidFill>
          </a:ln>
          <a:effectLst/>
        </c:spPr>
      </c:pivotFmt>
      <c:pivotFmt>
        <c:idx val="4"/>
        <c:spPr>
          <a:solidFill>
            <a:schemeClr val="accent5"/>
          </a:solidFill>
          <a:ln w="19050">
            <a:solidFill>
              <a:schemeClr val="lt1"/>
            </a:solidFill>
          </a:ln>
          <a:effectLst/>
        </c:spPr>
      </c:pivotFmt>
      <c:pivotFmt>
        <c:idx val="5"/>
        <c:spPr>
          <a:solidFill>
            <a:schemeClr val="accent6"/>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8"/>
        <c:spPr>
          <a:solidFill>
            <a:schemeClr val="accent1"/>
          </a:solidFill>
          <a:ln w="19050">
            <a:solidFill>
              <a:schemeClr val="lt1"/>
            </a:solidFill>
          </a:ln>
          <a:effectLst/>
        </c:spPr>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pivotFmt>
    </c:pivotFmts>
    <c:plotArea>
      <c:layout>
        <c:manualLayout>
          <c:layoutTarget val="inner"/>
          <c:xMode val="edge"/>
          <c:yMode val="edge"/>
          <c:x val="0.22758602549678084"/>
          <c:y val="0.21433892268038301"/>
          <c:w val="0.43218812407898516"/>
          <c:h val="0.74792883113040598"/>
        </c:manualLayout>
      </c:layout>
      <c:pieChart>
        <c:varyColors val="1"/>
        <c:ser>
          <c:idx val="0"/>
          <c:order val="0"/>
          <c:tx>
            <c:strRef>
              <c:f>'(A) 1.'!$B$3</c:f>
              <c:strCache>
                <c:ptCount val="1"/>
                <c:pt idx="0">
                  <c:v>Total</c:v>
                </c:pt>
              </c:strCache>
            </c:strRef>
          </c:tx>
          <c:explosion val="3"/>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AC9-45C9-9A08-CD1CBAC4258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AC9-45C9-9A08-CD1CBAC4258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AC9-45C9-9A08-CD1CBAC4258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3AC9-45C9-9A08-CD1CBAC4258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3AC9-45C9-9A08-CD1CBAC4258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3AC9-45C9-9A08-CD1CBAC42581}"/>
              </c:ext>
            </c:extLst>
          </c:dPt>
          <c:dLbls>
            <c:dLbl>
              <c:idx val="1"/>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6="http://schemas.microsoft.com/office/drawing/2014/chart" uri="{C3380CC4-5D6E-409C-BE32-E72D297353CC}">
                  <c16:uniqueId val="{00000003-3AC9-45C9-9A08-CD1CBAC42581}"/>
                </c:ext>
              </c:extLst>
            </c:dLbl>
            <c:dLbl>
              <c:idx val="2"/>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6="http://schemas.microsoft.com/office/drawing/2014/chart" uri="{C3380CC4-5D6E-409C-BE32-E72D297353CC}">
                  <c16:uniqueId val="{00000005-3AC9-45C9-9A08-CD1CBAC42581}"/>
                </c:ext>
              </c:extLst>
            </c:dLbl>
            <c:dLbl>
              <c:idx val="3"/>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6="http://schemas.microsoft.com/office/drawing/2014/chart" uri="{C3380CC4-5D6E-409C-BE32-E72D297353CC}">
                  <c16:uniqueId val="{00000007-3AC9-45C9-9A08-CD1CBAC42581}"/>
                </c:ext>
              </c:extLst>
            </c:dLbl>
            <c:dLbl>
              <c:idx val="4"/>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extLst>
                <c:ext xmlns:c16="http://schemas.microsoft.com/office/drawing/2014/chart" uri="{C3380CC4-5D6E-409C-BE32-E72D297353CC}">
                  <c16:uniqueId val="{00000009-3AC9-45C9-9A08-CD1CBAC42581}"/>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 1.'!$A$4:$A$10</c:f>
              <c:strCache>
                <c:ptCount val="6"/>
                <c:pt idx="0">
                  <c:v>Under 25</c:v>
                </c:pt>
                <c:pt idx="1">
                  <c:v>25-35</c:v>
                </c:pt>
                <c:pt idx="2">
                  <c:v>35-45</c:v>
                </c:pt>
                <c:pt idx="3">
                  <c:v>45-55</c:v>
                </c:pt>
                <c:pt idx="4">
                  <c:v>55-65</c:v>
                </c:pt>
                <c:pt idx="5">
                  <c:v>65+</c:v>
                </c:pt>
              </c:strCache>
            </c:strRef>
          </c:cat>
          <c:val>
            <c:numRef>
              <c:f>'(A) 1.'!$B$4:$B$10</c:f>
              <c:numCache>
                <c:formatCode>General</c:formatCode>
                <c:ptCount val="6"/>
                <c:pt idx="0">
                  <c:v>3</c:v>
                </c:pt>
                <c:pt idx="1">
                  <c:v>139</c:v>
                </c:pt>
                <c:pt idx="2">
                  <c:v>334</c:v>
                </c:pt>
                <c:pt idx="3">
                  <c:v>293</c:v>
                </c:pt>
                <c:pt idx="4">
                  <c:v>219</c:v>
                </c:pt>
                <c:pt idx="5">
                  <c:v>19</c:v>
                </c:pt>
              </c:numCache>
            </c:numRef>
          </c:val>
          <c:extLst>
            <c:ext xmlns:c16="http://schemas.microsoft.com/office/drawing/2014/chart" uri="{C3380CC4-5D6E-409C-BE32-E72D297353CC}">
              <c16:uniqueId val="{0000000C-3AC9-45C9-9A08-CD1CBAC42581}"/>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6947626190127052"/>
          <c:y val="0.32041536036779306"/>
          <c:w val="0.13681422411837388"/>
          <c:h val="0.4957331679478352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'(A) 3.'!$G$11:$G$16</c:f>
              <c:strCache>
                <c:ptCount val="6"/>
                <c:pt idx="0">
                  <c:v>9.6% member contribution is too expensive for me right now:</c:v>
                </c:pt>
                <c:pt idx="1">
                  <c:v>I don’t value the pension benefits:</c:v>
                </c:pt>
                <c:pt idx="2">
                  <c:v>I don’t understand the pension benefits:</c:v>
                </c:pt>
                <c:pt idx="3">
                  <c:v>I have other retirement provision:</c:v>
                </c:pt>
                <c:pt idx="4">
                  <c:v>I don’t expect to stay in my post very long:</c:v>
                </c:pt>
                <c:pt idx="5">
                  <c:v>Other (Please specify): </c:v>
                </c:pt>
              </c:strCache>
            </c:strRef>
          </c:cat>
          <c:val>
            <c:numRef>
              <c:f>'(A) 3.'!$H$11:$H$16</c:f>
              <c:numCache>
                <c:formatCode>General</c:formatCode>
                <c:ptCount val="6"/>
                <c:pt idx="0">
                  <c:v>8</c:v>
                </c:pt>
                <c:pt idx="1">
                  <c:v>4</c:v>
                </c:pt>
                <c:pt idx="2">
                  <c:v>1</c:v>
                </c:pt>
                <c:pt idx="3">
                  <c:v>12</c:v>
                </c:pt>
                <c:pt idx="4">
                  <c:v>4</c:v>
                </c:pt>
                <c:pt idx="5">
                  <c:v>8</c:v>
                </c:pt>
              </c:numCache>
            </c:numRef>
          </c:val>
          <c:extLst>
            <c:ext xmlns:c16="http://schemas.microsoft.com/office/drawing/2014/chart" uri="{C3380CC4-5D6E-409C-BE32-E72D297353CC}">
              <c16:uniqueId val="{00000000-1ADA-484E-8DE6-494E68994129}"/>
            </c:ext>
          </c:extLst>
        </c:ser>
        <c:dLbls>
          <c:showLegendKey val="0"/>
          <c:showVal val="0"/>
          <c:showCatName val="0"/>
          <c:showSerName val="0"/>
          <c:showPercent val="0"/>
          <c:showBubbleSize val="0"/>
        </c:dLbls>
        <c:gapWidth val="219"/>
        <c:overlap val="-27"/>
        <c:axId val="1306931896"/>
        <c:axId val="1306924024"/>
      </c:barChart>
      <c:catAx>
        <c:axId val="1306931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6924024"/>
        <c:crosses val="autoZero"/>
        <c:auto val="1"/>
        <c:lblAlgn val="ctr"/>
        <c:lblOffset val="100"/>
        <c:noMultiLvlLbl val="0"/>
      </c:catAx>
      <c:valAx>
        <c:axId val="13069240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06931896"/>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[Survey no partials did not answer.xlsx](A) 4.!PivotTable1</c:name>
    <c:fmtId val="12"/>
  </c:pivotSource>
  <c:chart>
    <c:autoTitleDeleted val="1"/>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pivotFmt>
      <c:pivotFmt>
        <c:idx val="1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21"/>
        <c:spPr>
          <a:solidFill>
            <a:schemeClr val="accent1"/>
          </a:solidFill>
          <a:ln w="19050">
            <a:solidFill>
              <a:schemeClr val="lt1"/>
            </a:solidFill>
          </a:ln>
          <a:effectLst/>
        </c:spPr>
      </c:pivotFmt>
      <c:pivotFmt>
        <c:idx val="22"/>
        <c:spPr>
          <a:solidFill>
            <a:schemeClr val="accent1"/>
          </a:solidFill>
          <a:ln w="19050">
            <a:solidFill>
              <a:schemeClr val="lt1"/>
            </a:solidFill>
          </a:ln>
          <a:effectLst/>
        </c:spPr>
      </c:pivotFmt>
      <c:pivotFmt>
        <c:idx val="23"/>
        <c:spPr>
          <a:solidFill>
            <a:schemeClr val="accent1"/>
          </a:solidFill>
          <a:ln w="19050">
            <a:solidFill>
              <a:schemeClr val="lt1"/>
            </a:solidFill>
          </a:ln>
          <a:effectLst/>
        </c:spPr>
      </c:pivotFmt>
      <c:pivotFmt>
        <c:idx val="2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25"/>
        <c:spPr>
          <a:solidFill>
            <a:schemeClr val="accent1"/>
          </a:solidFill>
          <a:ln w="19050">
            <a:solidFill>
              <a:schemeClr val="lt1"/>
            </a:solidFill>
          </a:ln>
          <a:effectLst/>
        </c:spPr>
      </c:pivotFmt>
      <c:pivotFmt>
        <c:idx val="26"/>
        <c:spPr>
          <a:solidFill>
            <a:schemeClr val="accent1"/>
          </a:solidFill>
          <a:ln w="19050">
            <a:solidFill>
              <a:schemeClr val="lt1"/>
            </a:solidFill>
          </a:ln>
          <a:effectLst/>
        </c:spPr>
      </c:pivotFmt>
      <c:pivotFmt>
        <c:idx val="27"/>
        <c:spPr>
          <a:solidFill>
            <a:schemeClr val="accent1"/>
          </a:solidFill>
          <a:ln w="19050">
            <a:solidFill>
              <a:schemeClr val="lt1"/>
            </a:solidFill>
          </a:ln>
          <a:effectLst/>
        </c:spPr>
      </c:pivotFmt>
    </c:pivotFmts>
    <c:plotArea>
      <c:layout/>
      <c:pieChart>
        <c:varyColors val="1"/>
        <c:ser>
          <c:idx val="0"/>
          <c:order val="0"/>
          <c:tx>
            <c:strRef>
              <c:f>'(A) 4.'!$B$3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E3C-4365-8E56-C7E21D87596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E3C-4365-8E56-C7E21D87596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E3C-4365-8E56-C7E21D87596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E3C-4365-8E56-C7E21D87596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E3C-4365-8E56-C7E21D87596D}"/>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mn-lt"/>
                    <a:ea typeface="+mn-ea"/>
                    <a:cs typeface="+mn-cs"/>
                  </a:defRPr>
                </a:pPr>
                <a:endParaRPr lang="en-US"/>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'(A) 4.'!$A$4:$A$7</c:f>
              <c:strCache>
                <c:ptCount val="3"/>
                <c:pt idx="0">
                  <c:v>Don’t know</c:v>
                </c:pt>
                <c:pt idx="1">
                  <c:v>No</c:v>
                </c:pt>
                <c:pt idx="2">
                  <c:v>Yes</c:v>
                </c:pt>
              </c:strCache>
            </c:strRef>
          </c:cat>
          <c:val>
            <c:numRef>
              <c:f>'(A) 4.'!$B$4:$B$7</c:f>
              <c:numCache>
                <c:formatCode>General</c:formatCode>
                <c:ptCount val="3"/>
                <c:pt idx="0">
                  <c:v>11</c:v>
                </c:pt>
                <c:pt idx="1">
                  <c:v>7</c:v>
                </c:pt>
                <c:pt idx="2">
                  <c:v>9</c:v>
                </c:pt>
              </c:numCache>
            </c:numRef>
          </c:val>
          <c:extLst>
            <c:ext xmlns:c16="http://schemas.microsoft.com/office/drawing/2014/chart" uri="{C3380CC4-5D6E-409C-BE32-E72D297353CC}">
              <c16:uniqueId val="{0000000A-4E3C-4365-8E56-C7E21D87596D}"/>
            </c:ext>
          </c:extLst>
        </c:ser>
        <c:dLbls>
          <c:dLblPos val="bestFit"/>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Survey no partials did not answer RP updates.xlsx](B) 1.!PivotTable1</c:name>
    <c:fmtId val="23"/>
  </c:pivotSource>
  <c:chart>
    <c:autoTitleDeleted val="1"/>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marker>
          <c:symbol val="none"/>
        </c:marker>
      </c:pivotFmt>
      <c:pivotFmt>
        <c:idx val="14"/>
        <c:spPr>
          <a:solidFill>
            <a:schemeClr val="accent1"/>
          </a:solidFill>
          <a:ln w="19050">
            <a:solidFill>
              <a:schemeClr val="lt1"/>
            </a:solidFill>
          </a:ln>
          <a:effectLst/>
        </c:spPr>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pivotFmt>
      <c:pivotFmt>
        <c:idx val="21"/>
        <c:spPr>
          <a:solidFill>
            <a:schemeClr val="accent1"/>
          </a:solidFill>
          <a:ln w="19050">
            <a:solidFill>
              <a:schemeClr val="lt1"/>
            </a:solidFill>
          </a:ln>
          <a:effectLst/>
        </c:spPr>
        <c:marker>
          <c:symbol val="none"/>
        </c:marker>
      </c:pivotFmt>
      <c:pivotFmt>
        <c:idx val="22"/>
        <c:spPr>
          <a:solidFill>
            <a:schemeClr val="accent1"/>
          </a:solidFill>
          <a:ln w="19050">
            <a:solidFill>
              <a:schemeClr val="lt1"/>
            </a:solidFill>
          </a:ln>
          <a:effectLst/>
        </c:spPr>
      </c:pivotFmt>
      <c:pivotFmt>
        <c:idx val="23"/>
        <c:spPr>
          <a:solidFill>
            <a:schemeClr val="accent1"/>
          </a:solidFill>
          <a:ln w="19050">
            <a:solidFill>
              <a:schemeClr val="lt1"/>
            </a:solidFill>
          </a:ln>
          <a:effectLst/>
        </c:spPr>
      </c:pivotFmt>
      <c:pivotFmt>
        <c:idx val="24"/>
        <c:spPr>
          <a:solidFill>
            <a:schemeClr val="accent1"/>
          </a:solidFill>
          <a:ln w="19050">
            <a:solidFill>
              <a:schemeClr val="lt1"/>
            </a:solidFill>
          </a:ln>
          <a:effectLst/>
        </c:spPr>
      </c:pivotFmt>
      <c:pivotFmt>
        <c:idx val="25"/>
        <c:spPr>
          <a:solidFill>
            <a:schemeClr val="accent1"/>
          </a:solidFill>
          <a:ln w="19050">
            <a:solidFill>
              <a:schemeClr val="lt1"/>
            </a:solidFill>
          </a:ln>
          <a:effectLst/>
        </c:spPr>
      </c:pivotFmt>
      <c:pivotFmt>
        <c:idx val="26"/>
        <c:spPr>
          <a:solidFill>
            <a:schemeClr val="accent1"/>
          </a:solidFill>
          <a:ln w="19050">
            <a:solidFill>
              <a:schemeClr val="lt1"/>
            </a:solidFill>
          </a:ln>
          <a:effectLst/>
        </c:spPr>
      </c:pivotFmt>
      <c:pivotFmt>
        <c:idx val="27"/>
        <c:spPr>
          <a:solidFill>
            <a:schemeClr val="accent1"/>
          </a:solidFill>
          <a:ln w="19050">
            <a:solidFill>
              <a:schemeClr val="lt1"/>
            </a:solidFill>
          </a:ln>
          <a:effectLst/>
        </c:spPr>
        <c:marker>
          <c:symbol val="none"/>
        </c:marker>
      </c:pivotFmt>
      <c:pivotFmt>
        <c:idx val="28"/>
        <c:spPr>
          <a:solidFill>
            <a:schemeClr val="accent1"/>
          </a:solidFill>
          <a:ln w="19050">
            <a:solidFill>
              <a:schemeClr val="lt1"/>
            </a:solidFill>
          </a:ln>
          <a:effectLst/>
        </c:spPr>
      </c:pivotFmt>
      <c:pivotFmt>
        <c:idx val="29"/>
        <c:spPr>
          <a:solidFill>
            <a:schemeClr val="accent1"/>
          </a:solidFill>
          <a:ln w="19050">
            <a:solidFill>
              <a:schemeClr val="lt1"/>
            </a:solidFill>
          </a:ln>
          <a:effectLst/>
        </c:spPr>
      </c:pivotFmt>
      <c:pivotFmt>
        <c:idx val="30"/>
        <c:spPr>
          <a:solidFill>
            <a:schemeClr val="accent1"/>
          </a:solidFill>
          <a:ln w="19050">
            <a:solidFill>
              <a:schemeClr val="lt1"/>
            </a:solidFill>
          </a:ln>
          <a:effectLst/>
        </c:spPr>
      </c:pivotFmt>
      <c:pivotFmt>
        <c:idx val="31"/>
        <c:spPr>
          <a:solidFill>
            <a:schemeClr val="accent1"/>
          </a:solidFill>
          <a:ln w="19050">
            <a:solidFill>
              <a:schemeClr val="lt1"/>
            </a:solidFill>
          </a:ln>
          <a:effectLst/>
        </c:spPr>
      </c:pivotFmt>
      <c:pivotFmt>
        <c:idx val="32"/>
        <c:spPr>
          <a:solidFill>
            <a:schemeClr val="accent1"/>
          </a:solidFill>
          <a:ln w="19050">
            <a:solidFill>
              <a:schemeClr val="lt1"/>
            </a:solidFill>
          </a:ln>
          <a:effectLst/>
        </c:spPr>
      </c:pivotFmt>
    </c:pivotFmts>
    <c:plotArea>
      <c:layout>
        <c:manualLayout>
          <c:layoutTarget val="inner"/>
          <c:xMode val="edge"/>
          <c:yMode val="edge"/>
          <c:x val="4.135257034798466E-2"/>
          <c:y val="3.4052348966132163E-2"/>
          <c:w val="0.93659702475796647"/>
          <c:h val="0.8979048664633601"/>
        </c:manualLayout>
      </c:layout>
      <c:barChart>
        <c:barDir val="col"/>
        <c:grouping val="clustered"/>
        <c:varyColors val="0"/>
        <c:ser>
          <c:idx val="0"/>
          <c:order val="0"/>
          <c:tx>
            <c:strRef>
              <c:f>'(B) 1.'!$B$3</c:f>
              <c:strCache>
                <c:ptCount val="1"/>
                <c:pt idx="0">
                  <c:v>Total</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68A6-4112-86F2-5A0C62EC82AF}"/>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68A6-4112-86F2-5A0C62EC82AF}"/>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68A6-4112-86F2-5A0C62EC82AF}"/>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68A6-4112-86F2-5A0C62EC82AF}"/>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68A6-4112-86F2-5A0C62EC82AF}"/>
              </c:ext>
            </c:extLst>
          </c:dPt>
          <c:dPt>
            <c:idx val="5"/>
            <c:invertIfNegative val="0"/>
            <c:bubble3D val="0"/>
            <c:extLst>
              <c:ext xmlns:c16="http://schemas.microsoft.com/office/drawing/2014/chart" uri="{C3380CC4-5D6E-409C-BE32-E72D297353CC}">
                <c16:uniqueId val="{0000000A-68A6-4112-86F2-5A0C62EC82AF}"/>
              </c:ext>
            </c:extLst>
          </c:dPt>
          <c:dPt>
            <c:idx val="6"/>
            <c:invertIfNegative val="0"/>
            <c:bubble3D val="0"/>
            <c:extLst>
              <c:ext xmlns:c16="http://schemas.microsoft.com/office/drawing/2014/chart" uri="{C3380CC4-5D6E-409C-BE32-E72D297353CC}">
                <c16:uniqueId val="{0000000B-68A6-4112-86F2-5A0C62EC82AF}"/>
              </c:ext>
            </c:extLst>
          </c:dPt>
          <c:cat>
            <c:strRef>
              <c:f>'(B) 1.'!$A$4:$A$9</c:f>
              <c:strCache>
                <c:ptCount val="5"/>
                <c:pt idx="0">
                  <c:v>Strongly disagree</c:v>
                </c:pt>
                <c:pt idx="1">
                  <c:v>Disagree</c:v>
                </c:pt>
                <c:pt idx="2">
                  <c:v>Neither agree nor disagree</c:v>
                </c:pt>
                <c:pt idx="3">
                  <c:v>Somewhat agree</c:v>
                </c:pt>
                <c:pt idx="4">
                  <c:v>Strongly agree</c:v>
                </c:pt>
              </c:strCache>
            </c:strRef>
          </c:cat>
          <c:val>
            <c:numRef>
              <c:f>'(B) 1.'!$B$4:$B$9</c:f>
              <c:numCache>
                <c:formatCode>General</c:formatCode>
                <c:ptCount val="5"/>
                <c:pt idx="0">
                  <c:v>10</c:v>
                </c:pt>
                <c:pt idx="1">
                  <c:v>15</c:v>
                </c:pt>
                <c:pt idx="2">
                  <c:v>46</c:v>
                </c:pt>
                <c:pt idx="3">
                  <c:v>183</c:v>
                </c:pt>
                <c:pt idx="4">
                  <c:v>725</c:v>
                </c:pt>
              </c:numCache>
            </c:numRef>
          </c:val>
          <c:extLst>
            <c:ext xmlns:c16="http://schemas.microsoft.com/office/drawing/2014/chart" uri="{C3380CC4-5D6E-409C-BE32-E72D297353CC}">
              <c16:uniqueId val="{0000000C-68A6-4112-86F2-5A0C62EC82AF}"/>
            </c:ext>
          </c:extLst>
        </c:ser>
        <c:dLbls>
          <c:showLegendKey val="0"/>
          <c:showVal val="0"/>
          <c:showCatName val="0"/>
          <c:showSerName val="0"/>
          <c:showPercent val="0"/>
          <c:showBubbleSize val="0"/>
        </c:dLbls>
        <c:gapWidth val="100"/>
        <c:axId val="1398334784"/>
        <c:axId val="1398328224"/>
      </c:barChart>
      <c:catAx>
        <c:axId val="139833478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8328224"/>
        <c:crosses val="autoZero"/>
        <c:auto val="1"/>
        <c:lblAlgn val="ctr"/>
        <c:lblOffset val="100"/>
        <c:noMultiLvlLbl val="0"/>
      </c:catAx>
      <c:valAx>
        <c:axId val="13983282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833478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Survey no partials did not answer RP updates.xlsx](B) 2.i)!PivotTable1</c:name>
    <c:fmtId val="22"/>
  </c:pivotSource>
  <c:chart>
    <c:autoTitleDeleted val="1"/>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pivotFmt>
      <c:pivotFmt>
        <c:idx val="21"/>
        <c:spPr>
          <a:solidFill>
            <a:schemeClr val="accent1"/>
          </a:solidFill>
          <a:ln w="19050">
            <a:solidFill>
              <a:schemeClr val="lt1"/>
            </a:solidFill>
          </a:ln>
          <a:effectLst/>
        </c:spPr>
        <c:marker>
          <c:symbol val="none"/>
        </c:marker>
      </c:pivotFmt>
      <c:pivotFmt>
        <c:idx val="22"/>
        <c:spPr>
          <a:solidFill>
            <a:schemeClr val="accent1"/>
          </a:solidFill>
          <a:ln w="19050">
            <a:solidFill>
              <a:schemeClr val="lt1"/>
            </a:solid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a:t>Did not answer</a:t>
                </a:r>
                <a:fld id="{F9928CCA-C4CF-42A4-AADD-D9AB9EBC9B50}" type="CATEGORYNAME">
                  <a:rPr lang="en-US"/>
                  <a:pPr>
                    <a:defRPr sz="900" b="0" i="0" u="none" strike="noStrike" kern="1200" baseline="0">
                      <a:solidFill>
                        <a:schemeClr val="tx1">
                          <a:lumMod val="75000"/>
                          <a:lumOff val="25000"/>
                        </a:schemeClr>
                      </a:solidFill>
                      <a:latin typeface="+mn-lt"/>
                      <a:ea typeface="+mn-ea"/>
                      <a:cs typeface="+mn-cs"/>
                    </a:defRPr>
                  </a:pPr>
                  <a:t>[CATEGORY NAME]</a:t>
                </a:fld>
                <a:r>
                  <a:rPr lang="en-US" baseline="0"/>
                  <a:t>
</a:t>
                </a:r>
                <a:fld id="{6681505D-A31B-474D-AA62-690AB894FAAA}" type="PERCENTAGE">
                  <a:rPr lang="en-US" baseline="0"/>
                  <a:pPr>
                    <a:defRPr sz="900" b="0" i="0" u="none" strike="noStrike" kern="1200" baseline="0">
                      <a:solidFill>
                        <a:schemeClr val="tx1">
                          <a:lumMod val="75000"/>
                          <a:lumOff val="25000"/>
                        </a:schemeClr>
                      </a:solidFill>
                      <a:latin typeface="+mn-lt"/>
                      <a:ea typeface="+mn-ea"/>
                      <a:cs typeface="+mn-cs"/>
                    </a:defRPr>
                  </a:pPr>
                  <a:t>[PERCENTAGE]</a:t>
                </a:fld>
                <a:endParaRPr lang="en-US" baseline="0"/>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23"/>
        <c:spPr>
          <a:solidFill>
            <a:schemeClr val="accent1"/>
          </a:solidFill>
          <a:ln w="19050">
            <a:solidFill>
              <a:schemeClr val="lt1"/>
            </a:solidFill>
          </a:ln>
          <a:effectLst/>
        </c:spPr>
      </c:pivotFmt>
      <c:pivotFmt>
        <c:idx val="24"/>
        <c:spPr>
          <a:solidFill>
            <a:schemeClr val="accent1"/>
          </a:solidFill>
          <a:ln w="19050">
            <a:solidFill>
              <a:schemeClr val="lt1"/>
            </a:solidFill>
          </a:ln>
          <a:effectLst/>
        </c:spPr>
      </c:pivotFmt>
      <c:pivotFmt>
        <c:idx val="25"/>
        <c:spPr>
          <a:solidFill>
            <a:schemeClr val="accent1"/>
          </a:solidFill>
          <a:ln w="19050">
            <a:solidFill>
              <a:schemeClr val="lt1"/>
            </a:solidFill>
          </a:ln>
          <a:effectLst/>
        </c:spPr>
      </c:pivotFmt>
      <c:pivotFmt>
        <c:idx val="26"/>
        <c:spPr>
          <a:solidFill>
            <a:schemeClr val="accent1"/>
          </a:solidFill>
          <a:ln w="19050">
            <a:solidFill>
              <a:schemeClr val="lt1"/>
            </a:solidFill>
          </a:ln>
          <a:effectLst/>
        </c:spPr>
      </c:pivotFmt>
      <c:pivotFmt>
        <c:idx val="27"/>
        <c:spPr>
          <a:solidFill>
            <a:schemeClr val="accent1"/>
          </a:solidFill>
          <a:ln w="19050">
            <a:solidFill>
              <a:schemeClr val="lt1"/>
            </a:solidFill>
          </a:ln>
          <a:effectLst/>
        </c:spPr>
      </c:pivotFmt>
      <c:pivotFmt>
        <c:idx val="28"/>
        <c:spPr>
          <a:solidFill>
            <a:schemeClr val="accent1"/>
          </a:solidFill>
          <a:ln w="19050">
            <a:solidFill>
              <a:schemeClr val="lt1"/>
            </a:solidFill>
          </a:ln>
          <a:effectLst/>
        </c:spPr>
      </c:pivotFmt>
      <c:pivotFmt>
        <c:idx val="29"/>
        <c:spPr>
          <a:solidFill>
            <a:schemeClr val="accent1"/>
          </a:solidFill>
          <a:ln w="19050">
            <a:solidFill>
              <a:schemeClr val="lt1"/>
            </a:solidFill>
          </a:ln>
          <a:effectLst/>
        </c:spPr>
        <c:marker>
          <c:symbol val="none"/>
        </c:marker>
      </c:pivotFmt>
      <c:pivotFmt>
        <c:idx val="30"/>
        <c:spPr>
          <a:solidFill>
            <a:schemeClr val="accent1"/>
          </a:solidFill>
          <a:ln w="19050">
            <a:solidFill>
              <a:schemeClr val="lt1"/>
            </a:solidFill>
          </a:ln>
          <a:effectLst/>
        </c:spPr>
      </c:pivotFmt>
      <c:pivotFmt>
        <c:idx val="31"/>
        <c:spPr>
          <a:solidFill>
            <a:schemeClr val="accent1"/>
          </a:solidFill>
          <a:ln w="19050">
            <a:solidFill>
              <a:schemeClr val="lt1"/>
            </a:solidFill>
          </a:ln>
          <a:effectLst/>
        </c:spPr>
      </c:pivotFmt>
      <c:pivotFmt>
        <c:idx val="32"/>
        <c:spPr>
          <a:solidFill>
            <a:schemeClr val="accent1"/>
          </a:solidFill>
          <a:ln w="19050">
            <a:solidFill>
              <a:schemeClr val="lt1"/>
            </a:solidFill>
          </a:ln>
          <a:effectLst/>
        </c:spPr>
      </c:pivotFmt>
      <c:pivotFmt>
        <c:idx val="33"/>
        <c:spPr>
          <a:solidFill>
            <a:schemeClr val="accent1"/>
          </a:solidFill>
          <a:ln w="19050">
            <a:solidFill>
              <a:schemeClr val="lt1"/>
            </a:solidFill>
          </a:ln>
          <a:effectLst/>
        </c:spPr>
      </c:pivotFmt>
      <c:pivotFmt>
        <c:idx val="34"/>
        <c:spPr>
          <a:solidFill>
            <a:schemeClr val="accent1"/>
          </a:solidFill>
          <a:ln w="19050">
            <a:solidFill>
              <a:schemeClr val="lt1"/>
            </a:solidFill>
          </a:ln>
          <a:effectLst/>
        </c:spPr>
      </c:pivotFmt>
      <c:pivotFmt>
        <c:idx val="35"/>
        <c:spPr>
          <a:solidFill>
            <a:schemeClr val="accent1"/>
          </a:solidFill>
          <a:ln w="19050">
            <a:solidFill>
              <a:schemeClr val="lt1"/>
            </a:solidFill>
          </a:ln>
          <a:effectLst/>
        </c:spPr>
      </c:pivotFmt>
      <c:pivotFmt>
        <c:idx val="36"/>
        <c:spPr>
          <a:solidFill>
            <a:schemeClr val="accent1"/>
          </a:solidFill>
          <a:ln w="19050">
            <a:solidFill>
              <a:schemeClr val="lt1"/>
            </a:solidFill>
          </a:ln>
          <a:effectLst/>
        </c:spPr>
        <c:marker>
          <c:symbol val="none"/>
        </c:marker>
      </c:pivotFmt>
      <c:pivotFmt>
        <c:idx val="37"/>
        <c:spPr>
          <a:solidFill>
            <a:schemeClr val="accent1"/>
          </a:solidFill>
          <a:ln w="19050">
            <a:solidFill>
              <a:schemeClr val="lt1"/>
            </a:solidFill>
          </a:ln>
          <a:effectLst/>
        </c:spPr>
      </c:pivotFmt>
      <c:pivotFmt>
        <c:idx val="38"/>
        <c:spPr>
          <a:solidFill>
            <a:schemeClr val="accent1"/>
          </a:solidFill>
          <a:ln w="19050">
            <a:solidFill>
              <a:schemeClr val="lt1"/>
            </a:solidFill>
          </a:ln>
          <a:effectLst/>
        </c:spPr>
      </c:pivotFmt>
      <c:pivotFmt>
        <c:idx val="39"/>
        <c:spPr>
          <a:solidFill>
            <a:schemeClr val="accent1"/>
          </a:solidFill>
          <a:ln w="19050">
            <a:solidFill>
              <a:schemeClr val="lt1"/>
            </a:solidFill>
          </a:ln>
          <a:effectLst/>
        </c:spPr>
      </c:pivotFmt>
      <c:pivotFmt>
        <c:idx val="40"/>
        <c:spPr>
          <a:solidFill>
            <a:schemeClr val="accent1"/>
          </a:solidFill>
          <a:ln w="19050">
            <a:solidFill>
              <a:schemeClr val="lt1"/>
            </a:solidFill>
          </a:ln>
          <a:effectLst/>
        </c:spPr>
      </c:pivotFmt>
      <c:pivotFmt>
        <c:idx val="41"/>
        <c:spPr>
          <a:solidFill>
            <a:schemeClr val="accent1"/>
          </a:solidFill>
          <a:ln w="19050">
            <a:solidFill>
              <a:schemeClr val="lt1"/>
            </a:solidFill>
          </a:ln>
          <a:effectLst/>
        </c:spPr>
      </c:pivotFmt>
      <c:pivotFmt>
        <c:idx val="42"/>
        <c:spPr>
          <a:solidFill>
            <a:schemeClr val="accent1"/>
          </a:solidFill>
          <a:ln w="19050">
            <a:solidFill>
              <a:schemeClr val="lt1"/>
            </a:solidFill>
          </a:ln>
          <a:effectLst/>
        </c:spPr>
      </c:pivotFmt>
    </c:pivotFmts>
    <c:plotArea>
      <c:layout/>
      <c:barChart>
        <c:barDir val="col"/>
        <c:grouping val="clustered"/>
        <c:varyColors val="0"/>
        <c:ser>
          <c:idx val="0"/>
          <c:order val="0"/>
          <c:tx>
            <c:strRef>
              <c:f>'(B) 2.i)'!$B$3</c:f>
              <c:strCache>
                <c:ptCount val="1"/>
                <c:pt idx="0">
                  <c:v>Total</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C0EC-4F85-9E8D-9CE1980F135E}"/>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C0EC-4F85-9E8D-9CE1980F135E}"/>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C0EC-4F85-9E8D-9CE1980F135E}"/>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C0EC-4F85-9E8D-9CE1980F135E}"/>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C0EC-4F85-9E8D-9CE1980F135E}"/>
              </c:ext>
            </c:extLst>
          </c:dPt>
          <c:dPt>
            <c:idx val="5"/>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B-C0EC-4F85-9E8D-9CE1980F135E}"/>
              </c:ext>
            </c:extLst>
          </c:dPt>
          <c:dPt>
            <c:idx val="6"/>
            <c:invertIfNegative val="0"/>
            <c:bubble3D val="0"/>
            <c:extLst>
              <c:ext xmlns:c16="http://schemas.microsoft.com/office/drawing/2014/chart" uri="{C3380CC4-5D6E-409C-BE32-E72D297353CC}">
                <c16:uniqueId val="{0000000C-C0EC-4F85-9E8D-9CE1980F135E}"/>
              </c:ext>
            </c:extLst>
          </c:dPt>
          <c:cat>
            <c:strRef>
              <c:f>'(B) 2.i)'!$A$4:$A$10</c:f>
              <c:strCache>
                <c:ptCount val="6"/>
                <c:pt idx="0">
                  <c:v>Did not answer</c:v>
                </c:pt>
                <c:pt idx="1">
                  <c:v>Strongly disagree</c:v>
                </c:pt>
                <c:pt idx="2">
                  <c:v>Disagree</c:v>
                </c:pt>
                <c:pt idx="3">
                  <c:v>Neither agree nor disagree</c:v>
                </c:pt>
                <c:pt idx="4">
                  <c:v>Somewhat agree</c:v>
                </c:pt>
                <c:pt idx="5">
                  <c:v>Strongly agree</c:v>
                </c:pt>
              </c:strCache>
            </c:strRef>
          </c:cat>
          <c:val>
            <c:numRef>
              <c:f>'(B) 2.i)'!$B$4:$B$10</c:f>
              <c:numCache>
                <c:formatCode>General</c:formatCode>
                <c:ptCount val="6"/>
                <c:pt idx="0">
                  <c:v>1</c:v>
                </c:pt>
                <c:pt idx="1">
                  <c:v>22</c:v>
                </c:pt>
                <c:pt idx="2">
                  <c:v>47</c:v>
                </c:pt>
                <c:pt idx="3">
                  <c:v>142</c:v>
                </c:pt>
                <c:pt idx="4">
                  <c:v>221</c:v>
                </c:pt>
                <c:pt idx="5">
                  <c:v>546</c:v>
                </c:pt>
              </c:numCache>
            </c:numRef>
          </c:val>
          <c:extLst>
            <c:ext xmlns:c16="http://schemas.microsoft.com/office/drawing/2014/chart" uri="{C3380CC4-5D6E-409C-BE32-E72D297353CC}">
              <c16:uniqueId val="{0000000D-C0EC-4F85-9E8D-9CE1980F135E}"/>
            </c:ext>
          </c:extLst>
        </c:ser>
        <c:dLbls>
          <c:showLegendKey val="0"/>
          <c:showVal val="0"/>
          <c:showCatName val="0"/>
          <c:showSerName val="0"/>
          <c:showPercent val="0"/>
          <c:showBubbleSize val="0"/>
        </c:dLbls>
        <c:gapWidth val="100"/>
        <c:axId val="701479904"/>
        <c:axId val="701476624"/>
      </c:barChart>
      <c:catAx>
        <c:axId val="70147990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1476624"/>
        <c:crosses val="autoZero"/>
        <c:auto val="1"/>
        <c:lblAlgn val="ctr"/>
        <c:lblOffset val="100"/>
        <c:noMultiLvlLbl val="0"/>
      </c:catAx>
      <c:valAx>
        <c:axId val="701476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1479904"/>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Survey no partials did not answer RP updates.xlsx](B) 2.ii)!PivotTable1</c:name>
    <c:fmtId val="12"/>
  </c:pivotSource>
  <c:chart>
    <c:autoTitleDeleted val="1"/>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pivotFmt>
      <c:pivotFmt>
        <c:idx val="2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2"/>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3"/>
        <c:spPr>
          <a:solidFill>
            <a:schemeClr val="accent1"/>
          </a:solidFill>
          <a:ln w="19050">
            <a:solidFill>
              <a:schemeClr val="lt1"/>
            </a:solidFill>
          </a:ln>
          <a:effectLst/>
        </c:spPr>
      </c:pivotFmt>
      <c:pivotFmt>
        <c:idx val="24"/>
        <c:spPr>
          <a:solidFill>
            <a:schemeClr val="accent1"/>
          </a:solidFill>
          <a:ln w="19050">
            <a:solidFill>
              <a:schemeClr val="lt1"/>
            </a:solidFill>
          </a:ln>
          <a:effectLst/>
        </c:spPr>
      </c:pivotFmt>
      <c:pivotFmt>
        <c:idx val="25"/>
        <c:spPr>
          <a:solidFill>
            <a:schemeClr val="accent1"/>
          </a:solidFill>
          <a:ln w="19050">
            <a:solidFill>
              <a:schemeClr val="lt1"/>
            </a:solidFill>
          </a:ln>
          <a:effectLst/>
        </c:spPr>
      </c:pivotFmt>
      <c:pivotFmt>
        <c:idx val="26"/>
        <c:spPr>
          <a:solidFill>
            <a:schemeClr val="accent1"/>
          </a:solidFill>
          <a:ln w="19050">
            <a:solidFill>
              <a:schemeClr val="lt1"/>
            </a:solidFill>
          </a:ln>
          <a:effectLst/>
        </c:spPr>
      </c:pivotFmt>
      <c:pivotFmt>
        <c:idx val="27"/>
        <c:spPr>
          <a:solidFill>
            <a:schemeClr val="accent1"/>
          </a:solidFill>
          <a:ln w="19050">
            <a:solidFill>
              <a:schemeClr val="lt1"/>
            </a:solidFill>
          </a:ln>
          <a:effectLst/>
        </c:spPr>
      </c:pivotFmt>
      <c:pivotFmt>
        <c:idx val="28"/>
        <c:spPr>
          <a:solidFill>
            <a:schemeClr val="accent1"/>
          </a:solidFill>
          <a:ln w="19050">
            <a:solidFill>
              <a:schemeClr val="lt1"/>
            </a:solidFill>
          </a:ln>
          <a:effectLst/>
        </c:spPr>
      </c:pivotFmt>
      <c:pivotFmt>
        <c:idx val="29"/>
        <c:spPr>
          <a:solidFill>
            <a:schemeClr val="accent1"/>
          </a:solidFill>
          <a:ln w="19050">
            <a:solidFill>
              <a:schemeClr val="lt1"/>
            </a:solidFill>
          </a:ln>
          <a:effectLst/>
        </c:spPr>
        <c:marker>
          <c:symbol val="none"/>
        </c:marker>
      </c:pivotFmt>
      <c:pivotFmt>
        <c:idx val="30"/>
        <c:spPr>
          <a:solidFill>
            <a:schemeClr val="accent1"/>
          </a:solidFill>
          <a:ln w="19050">
            <a:solidFill>
              <a:schemeClr val="lt1"/>
            </a:solid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a:t>Did</a:t>
                </a:r>
                <a:r>
                  <a:rPr lang="en-US" baseline="0"/>
                  <a:t> not</a:t>
                </a:r>
                <a:r>
                  <a:rPr lang="en-US"/>
                  <a:t> answer</a:t>
                </a:r>
                <a:fld id="{50F1953C-0EC2-4080-9FBC-11B36E08FD2F}" type="CATEGORYNAME">
                  <a:rPr lang="en-US"/>
                  <a:pPr>
                    <a:defRPr sz="900" b="0" i="0" u="none" strike="noStrike" kern="1200" baseline="0">
                      <a:solidFill>
                        <a:schemeClr val="tx1">
                          <a:lumMod val="75000"/>
                          <a:lumOff val="25000"/>
                        </a:schemeClr>
                      </a:solidFill>
                      <a:latin typeface="+mn-lt"/>
                      <a:ea typeface="+mn-ea"/>
                      <a:cs typeface="+mn-cs"/>
                    </a:defRPr>
                  </a:pPr>
                  <a:t>[CATEGORY NAME]</a:t>
                </a:fld>
                <a:r>
                  <a:rPr lang="en-US" baseline="0"/>
                  <a:t>
</a:t>
                </a:r>
                <a:fld id="{6ECF6D65-1415-4116-AD4B-A50931F59D42}" type="PERCENTAGE">
                  <a:rPr lang="en-US" baseline="0"/>
                  <a:pPr>
                    <a:defRPr sz="900" b="0" i="0" u="none" strike="noStrike" kern="1200" baseline="0">
                      <a:solidFill>
                        <a:schemeClr val="tx1">
                          <a:lumMod val="75000"/>
                          <a:lumOff val="25000"/>
                        </a:schemeClr>
                      </a:solidFill>
                      <a:latin typeface="+mn-lt"/>
                      <a:ea typeface="+mn-ea"/>
                      <a:cs typeface="+mn-cs"/>
                    </a:defRPr>
                  </a:pPr>
                  <a:t>[PERCENTAGE]</a:t>
                </a:fld>
                <a:endParaRPr lang="en-US" baseline="0"/>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31"/>
        <c:spPr>
          <a:solidFill>
            <a:schemeClr val="accent1"/>
          </a:solidFill>
          <a:ln w="19050">
            <a:solidFill>
              <a:schemeClr val="lt1"/>
            </a:solidFill>
          </a:ln>
          <a:effectLst/>
        </c:spPr>
      </c:pivotFmt>
      <c:pivotFmt>
        <c:idx val="32"/>
        <c:spPr>
          <a:solidFill>
            <a:schemeClr val="accent1"/>
          </a:solidFill>
          <a:ln w="19050">
            <a:solidFill>
              <a:schemeClr val="lt1"/>
            </a:solidFill>
          </a:ln>
          <a:effectLst/>
        </c:spPr>
      </c:pivotFmt>
      <c:pivotFmt>
        <c:idx val="33"/>
        <c:spPr>
          <a:solidFill>
            <a:schemeClr val="accent1"/>
          </a:solidFill>
          <a:ln w="19050">
            <a:solidFill>
              <a:schemeClr val="lt1"/>
            </a:solidFill>
          </a:ln>
          <a:effectLst/>
        </c:spPr>
      </c:pivotFmt>
      <c:pivotFmt>
        <c:idx val="34"/>
        <c:spPr>
          <a:solidFill>
            <a:schemeClr val="accent1"/>
          </a:solidFill>
          <a:ln w="19050">
            <a:solidFill>
              <a:schemeClr val="lt1"/>
            </a:solidFill>
          </a:ln>
          <a:effectLst/>
        </c:spPr>
      </c:pivotFmt>
      <c:pivotFmt>
        <c:idx val="35"/>
        <c:spPr>
          <a:solidFill>
            <a:schemeClr val="accent1"/>
          </a:solidFill>
          <a:ln w="19050">
            <a:solidFill>
              <a:schemeClr val="lt1"/>
            </a:solidFill>
          </a:ln>
          <a:effectLst/>
        </c:spPr>
      </c:pivotFmt>
      <c:pivotFmt>
        <c:idx val="36"/>
        <c:spPr>
          <a:solidFill>
            <a:schemeClr val="accent1"/>
          </a:solidFill>
          <a:ln w="19050">
            <a:solidFill>
              <a:schemeClr val="lt1"/>
            </a:solidFill>
          </a:ln>
          <a:effectLst/>
        </c:spPr>
      </c:pivotFmt>
      <c:pivotFmt>
        <c:idx val="37"/>
        <c:spPr>
          <a:solidFill>
            <a:schemeClr val="accent1"/>
          </a:solidFill>
          <a:ln w="19050">
            <a:solidFill>
              <a:schemeClr val="lt1"/>
            </a:solidFill>
          </a:ln>
          <a:effectLst/>
        </c:spPr>
        <c:marker>
          <c:symbol val="none"/>
        </c:marker>
      </c:pivotFmt>
      <c:pivotFmt>
        <c:idx val="38"/>
        <c:spPr>
          <a:solidFill>
            <a:schemeClr val="accent1"/>
          </a:solidFill>
          <a:ln w="19050">
            <a:solidFill>
              <a:schemeClr val="lt1"/>
            </a:solidFill>
          </a:ln>
          <a:effectLst/>
        </c:spPr>
      </c:pivotFmt>
      <c:pivotFmt>
        <c:idx val="39"/>
        <c:spPr>
          <a:solidFill>
            <a:schemeClr val="accent1"/>
          </a:solidFill>
          <a:ln w="19050">
            <a:solidFill>
              <a:schemeClr val="lt1"/>
            </a:solidFill>
          </a:ln>
          <a:effectLst/>
        </c:spPr>
      </c:pivotFmt>
      <c:pivotFmt>
        <c:idx val="40"/>
        <c:spPr>
          <a:solidFill>
            <a:schemeClr val="accent1"/>
          </a:solidFill>
          <a:ln w="19050">
            <a:solidFill>
              <a:schemeClr val="lt1"/>
            </a:solidFill>
          </a:ln>
          <a:effectLst/>
        </c:spPr>
      </c:pivotFmt>
      <c:pivotFmt>
        <c:idx val="41"/>
        <c:spPr>
          <a:solidFill>
            <a:schemeClr val="accent1"/>
          </a:solidFill>
          <a:ln w="19050">
            <a:solidFill>
              <a:schemeClr val="lt1"/>
            </a:solidFill>
          </a:ln>
          <a:effectLst/>
        </c:spPr>
      </c:pivotFmt>
      <c:pivotFmt>
        <c:idx val="42"/>
        <c:spPr>
          <a:solidFill>
            <a:schemeClr val="accent1"/>
          </a:solidFill>
          <a:ln w="19050">
            <a:solidFill>
              <a:schemeClr val="lt1"/>
            </a:solidFill>
          </a:ln>
          <a:effectLst/>
        </c:spPr>
      </c:pivotFmt>
      <c:pivotFmt>
        <c:idx val="43"/>
        <c:spPr>
          <a:solidFill>
            <a:schemeClr val="accent1"/>
          </a:solidFill>
          <a:ln w="19050">
            <a:solidFill>
              <a:schemeClr val="lt1"/>
            </a:solidFill>
          </a:ln>
          <a:effectLst/>
        </c:spPr>
      </c:pivotFmt>
      <c:pivotFmt>
        <c:idx val="44"/>
        <c:spPr>
          <a:solidFill>
            <a:schemeClr val="accent1"/>
          </a:solidFill>
          <a:ln w="19050">
            <a:solidFill>
              <a:schemeClr val="lt1"/>
            </a:solidFill>
          </a:ln>
          <a:effectLst/>
        </c:spPr>
        <c:marker>
          <c:symbol val="none"/>
        </c:marker>
      </c:pivotFmt>
      <c:pivotFmt>
        <c:idx val="45"/>
        <c:spPr>
          <a:solidFill>
            <a:schemeClr val="accent1"/>
          </a:solidFill>
          <a:ln w="19050">
            <a:solidFill>
              <a:schemeClr val="lt1"/>
            </a:solidFill>
          </a:ln>
          <a:effectLst/>
        </c:spPr>
      </c:pivotFmt>
      <c:pivotFmt>
        <c:idx val="46"/>
        <c:spPr>
          <a:solidFill>
            <a:schemeClr val="accent1"/>
          </a:solidFill>
          <a:ln w="19050">
            <a:solidFill>
              <a:schemeClr val="lt1"/>
            </a:solidFill>
          </a:ln>
          <a:effectLst/>
        </c:spPr>
      </c:pivotFmt>
      <c:pivotFmt>
        <c:idx val="47"/>
        <c:spPr>
          <a:solidFill>
            <a:schemeClr val="accent1"/>
          </a:solidFill>
          <a:ln w="19050">
            <a:solidFill>
              <a:schemeClr val="lt1"/>
            </a:solidFill>
          </a:ln>
          <a:effectLst/>
        </c:spPr>
      </c:pivotFmt>
      <c:pivotFmt>
        <c:idx val="48"/>
        <c:spPr>
          <a:solidFill>
            <a:schemeClr val="accent1"/>
          </a:solidFill>
          <a:ln w="19050">
            <a:solidFill>
              <a:schemeClr val="lt1"/>
            </a:solidFill>
          </a:ln>
          <a:effectLst/>
        </c:spPr>
      </c:pivotFmt>
      <c:pivotFmt>
        <c:idx val="49"/>
        <c:spPr>
          <a:solidFill>
            <a:schemeClr val="accent1"/>
          </a:solidFill>
          <a:ln w="19050">
            <a:solidFill>
              <a:schemeClr val="lt1"/>
            </a:solidFill>
          </a:ln>
          <a:effectLst/>
        </c:spPr>
      </c:pivotFmt>
      <c:pivotFmt>
        <c:idx val="50"/>
        <c:spPr>
          <a:solidFill>
            <a:schemeClr val="accent1"/>
          </a:solidFill>
          <a:ln w="19050">
            <a:solidFill>
              <a:schemeClr val="lt1"/>
            </a:solidFill>
          </a:ln>
          <a:effectLst/>
        </c:spPr>
      </c:pivotFmt>
    </c:pivotFmts>
    <c:plotArea>
      <c:layout/>
      <c:barChart>
        <c:barDir val="col"/>
        <c:grouping val="clustered"/>
        <c:varyColors val="0"/>
        <c:ser>
          <c:idx val="0"/>
          <c:order val="0"/>
          <c:tx>
            <c:strRef>
              <c:f>'(B) 2.ii)'!$B$3</c:f>
              <c:strCache>
                <c:ptCount val="1"/>
                <c:pt idx="0">
                  <c:v>Total</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7893-4FFB-8382-46BB42183151}"/>
              </c:ext>
            </c:extLst>
          </c:dPt>
          <c:dPt>
            <c:idx val="1"/>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3-7893-4FFB-8382-46BB42183151}"/>
              </c:ext>
            </c:extLst>
          </c:dPt>
          <c:dPt>
            <c:idx val="2"/>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5-7893-4FFB-8382-46BB42183151}"/>
              </c:ext>
            </c:extLst>
          </c:dPt>
          <c:dPt>
            <c:idx val="3"/>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7-7893-4FFB-8382-46BB42183151}"/>
              </c:ext>
            </c:extLst>
          </c:dPt>
          <c:dPt>
            <c:idx val="4"/>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9-7893-4FFB-8382-46BB42183151}"/>
              </c:ext>
            </c:extLst>
          </c:dPt>
          <c:dPt>
            <c:idx val="5"/>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B-7893-4FFB-8382-46BB42183151}"/>
              </c:ext>
            </c:extLst>
          </c:dPt>
          <c:dPt>
            <c:idx val="6"/>
            <c:invertIfNegative val="0"/>
            <c:bubble3D val="0"/>
            <c:extLst>
              <c:ext xmlns:c16="http://schemas.microsoft.com/office/drawing/2014/chart" uri="{C3380CC4-5D6E-409C-BE32-E72D297353CC}">
                <c16:uniqueId val="{0000000C-7893-4FFB-8382-46BB42183151}"/>
              </c:ext>
            </c:extLst>
          </c:dPt>
          <c:cat>
            <c:strRef>
              <c:f>'(B) 2.ii)'!$A$4:$A$10</c:f>
              <c:strCache>
                <c:ptCount val="6"/>
                <c:pt idx="0">
                  <c:v>Did not answer</c:v>
                </c:pt>
                <c:pt idx="1">
                  <c:v>Strongly disagree</c:v>
                </c:pt>
                <c:pt idx="2">
                  <c:v>Disagree</c:v>
                </c:pt>
                <c:pt idx="3">
                  <c:v>Neither agree nor disagree</c:v>
                </c:pt>
                <c:pt idx="4">
                  <c:v>Somewhat agree</c:v>
                </c:pt>
                <c:pt idx="5">
                  <c:v>Strongly agree</c:v>
                </c:pt>
              </c:strCache>
            </c:strRef>
          </c:cat>
          <c:val>
            <c:numRef>
              <c:f>'(B) 2.ii)'!$B$4:$B$10</c:f>
              <c:numCache>
                <c:formatCode>General</c:formatCode>
                <c:ptCount val="6"/>
                <c:pt idx="0">
                  <c:v>4</c:v>
                </c:pt>
                <c:pt idx="1">
                  <c:v>43</c:v>
                </c:pt>
                <c:pt idx="2">
                  <c:v>114</c:v>
                </c:pt>
                <c:pt idx="3">
                  <c:v>158</c:v>
                </c:pt>
                <c:pt idx="4">
                  <c:v>367</c:v>
                </c:pt>
                <c:pt idx="5">
                  <c:v>293</c:v>
                </c:pt>
              </c:numCache>
            </c:numRef>
          </c:val>
          <c:extLst>
            <c:ext xmlns:c16="http://schemas.microsoft.com/office/drawing/2014/chart" uri="{C3380CC4-5D6E-409C-BE32-E72D297353CC}">
              <c16:uniqueId val="{0000000D-7893-4FFB-8382-46BB42183151}"/>
            </c:ext>
          </c:extLst>
        </c:ser>
        <c:dLbls>
          <c:showLegendKey val="0"/>
          <c:showVal val="0"/>
          <c:showCatName val="0"/>
          <c:showSerName val="0"/>
          <c:showPercent val="0"/>
          <c:showBubbleSize val="0"/>
        </c:dLbls>
        <c:gapWidth val="100"/>
        <c:axId val="1398337408"/>
        <c:axId val="1398331504"/>
      </c:barChart>
      <c:catAx>
        <c:axId val="139833740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8331504"/>
        <c:crosses val="autoZero"/>
        <c:auto val="1"/>
        <c:lblAlgn val="ctr"/>
        <c:lblOffset val="100"/>
        <c:noMultiLvlLbl val="0"/>
      </c:catAx>
      <c:valAx>
        <c:axId val="1398331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98337408"/>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Survey no partials did not answer RP updates.xlsx](B) 3.!PivotTable1</c:name>
    <c:fmtId val="13"/>
  </c:pivotSource>
  <c:chart>
    <c:autoTitleDeleted val="1"/>
    <c:pivotFmts>
      <c:pivotFmt>
        <c:idx val="0"/>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pivotFmt>
      <c:pivotFmt>
        <c:idx val="5"/>
        <c:spPr>
          <a:solidFill>
            <a:schemeClr val="accent1"/>
          </a:solidFill>
          <a:ln w="19050">
            <a:solidFill>
              <a:schemeClr val="lt1"/>
            </a:solidFill>
          </a:ln>
          <a:effectLst/>
        </c:spPr>
      </c:pivotFmt>
      <c:pivotFmt>
        <c:idx val="6"/>
        <c:spPr>
          <a:solidFill>
            <a:schemeClr val="accent1"/>
          </a:solidFill>
          <a:ln w="19050">
            <a:solidFill>
              <a:schemeClr val="lt1"/>
            </a:solidFill>
          </a:ln>
          <a:effectLst/>
        </c:spPr>
      </c:pivotFmt>
      <c:pivotFmt>
        <c:idx val="7"/>
        <c:spPr>
          <a:solidFill>
            <a:schemeClr val="accent1"/>
          </a:solidFill>
          <a:ln w="19050">
            <a:solidFill>
              <a:schemeClr val="lt1"/>
            </a:solidFill>
          </a:ln>
          <a:effectLst/>
        </c:spPr>
      </c:pivotFmt>
      <c:pivotFmt>
        <c:idx val="8"/>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0"/>
        <c:spPr>
          <a:solidFill>
            <a:schemeClr val="accent1"/>
          </a:solidFill>
          <a:ln w="19050">
            <a:solidFill>
              <a:schemeClr val="lt1"/>
            </a:solidFill>
          </a:ln>
          <a:effectLst/>
        </c:spPr>
      </c:pivotFmt>
      <c:pivotFmt>
        <c:idx val="11"/>
        <c:spPr>
          <a:solidFill>
            <a:schemeClr val="accent1"/>
          </a:solidFill>
          <a:ln w="19050">
            <a:solidFill>
              <a:schemeClr val="lt1"/>
            </a:solidFill>
          </a:ln>
          <a:effectLst/>
        </c:spPr>
      </c:pivotFmt>
      <c:pivotFmt>
        <c:idx val="12"/>
        <c:spPr>
          <a:solidFill>
            <a:schemeClr val="accent1"/>
          </a:solidFill>
          <a:ln w="19050">
            <a:solidFill>
              <a:schemeClr val="lt1"/>
            </a:solidFill>
          </a:ln>
          <a:effectLst/>
        </c:spPr>
      </c:pivotFmt>
      <c:pivotFmt>
        <c:idx val="1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4"/>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5"/>
        <c:spPr>
          <a:solidFill>
            <a:schemeClr val="accent1"/>
          </a:solidFill>
          <a:ln w="19050">
            <a:solidFill>
              <a:schemeClr val="lt1"/>
            </a:solidFill>
          </a:ln>
          <a:effectLst/>
        </c:spPr>
      </c:pivotFmt>
      <c:pivotFmt>
        <c:idx val="16"/>
        <c:spPr>
          <a:solidFill>
            <a:schemeClr val="accent1"/>
          </a:solidFill>
          <a:ln w="19050">
            <a:solidFill>
              <a:schemeClr val="lt1"/>
            </a:solidFill>
          </a:ln>
          <a:effectLst/>
        </c:spPr>
      </c:pivotFmt>
      <c:pivotFmt>
        <c:idx val="17"/>
        <c:spPr>
          <a:solidFill>
            <a:schemeClr val="accent1"/>
          </a:solidFill>
          <a:ln w="19050">
            <a:solidFill>
              <a:schemeClr val="lt1"/>
            </a:solidFill>
          </a:ln>
          <a:effectLst/>
        </c:spPr>
      </c:pivotFmt>
      <c:pivotFmt>
        <c:idx val="18"/>
        <c:spPr>
          <a:solidFill>
            <a:schemeClr val="accent1"/>
          </a:solidFill>
          <a:ln w="19050">
            <a:solidFill>
              <a:schemeClr val="lt1"/>
            </a:solidFill>
          </a:ln>
          <a:effectLst/>
        </c:spPr>
      </c:pivotFmt>
      <c:pivotFmt>
        <c:idx val="19"/>
        <c:spPr>
          <a:solidFill>
            <a:schemeClr val="accent1"/>
          </a:solidFill>
          <a:ln w="19050">
            <a:solidFill>
              <a:schemeClr val="lt1"/>
            </a:solidFill>
          </a:ln>
          <a:effectLst/>
        </c:spPr>
      </c:pivotFmt>
      <c:pivotFmt>
        <c:idx val="20"/>
        <c:spPr>
          <a:solidFill>
            <a:schemeClr val="accent1"/>
          </a:solidFill>
          <a:ln w="19050">
            <a:solidFill>
              <a:schemeClr val="lt1"/>
            </a:solidFill>
          </a:ln>
          <a:effectLst/>
        </c:spPr>
      </c:pivotFmt>
      <c:pivotFmt>
        <c:idx val="21"/>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2"/>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23"/>
        <c:spPr>
          <a:solidFill>
            <a:schemeClr val="accent1"/>
          </a:solidFill>
          <a:ln w="19050">
            <a:solidFill>
              <a:schemeClr val="lt1"/>
            </a:solidFill>
          </a:ln>
          <a:effectLst/>
        </c:spPr>
      </c:pivotFmt>
      <c:pivotFmt>
        <c:idx val="24"/>
        <c:spPr>
          <a:solidFill>
            <a:schemeClr val="accent1"/>
          </a:solidFill>
          <a:ln w="19050">
            <a:solidFill>
              <a:schemeClr val="lt1"/>
            </a:solidFill>
          </a:ln>
          <a:effectLst/>
        </c:spPr>
      </c:pivotFmt>
      <c:pivotFmt>
        <c:idx val="25"/>
        <c:spPr>
          <a:solidFill>
            <a:schemeClr val="accent1"/>
          </a:solidFill>
          <a:ln w="19050">
            <a:solidFill>
              <a:schemeClr val="lt1"/>
            </a:solidFill>
          </a:ln>
          <a:effectLst/>
        </c:spPr>
      </c:pivotFmt>
      <c:pivotFmt>
        <c:idx val="26"/>
        <c:spPr>
          <a:solidFill>
            <a:schemeClr val="accent1"/>
          </a:solidFill>
          <a:ln w="19050">
            <a:solidFill>
              <a:schemeClr val="lt1"/>
            </a:solidFill>
          </a:ln>
          <a:effectLst/>
        </c:spPr>
      </c:pivotFmt>
      <c:pivotFmt>
        <c:idx val="27"/>
        <c:spPr>
          <a:solidFill>
            <a:schemeClr val="accent1"/>
          </a:solidFill>
          <a:ln w="19050">
            <a:solidFill>
              <a:schemeClr val="lt1"/>
            </a:solidFill>
          </a:ln>
          <a:effectLst/>
        </c:spPr>
      </c:pivotFmt>
      <c:pivotFmt>
        <c:idx val="28"/>
        <c:spPr>
          <a:solidFill>
            <a:schemeClr val="accent1"/>
          </a:solidFill>
          <a:ln w="19050">
            <a:solidFill>
              <a:schemeClr val="lt1"/>
            </a:solidFill>
          </a:ln>
          <a:effectLst/>
        </c:spPr>
      </c:pivotFmt>
      <c:pivotFmt>
        <c:idx val="29"/>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30"/>
        <c:spPr>
          <a:solidFill>
            <a:schemeClr val="accent1"/>
          </a:solidFill>
          <a:ln w="19050">
            <a:solidFill>
              <a:schemeClr val="lt1"/>
            </a:solid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a:t>No answer</a:t>
                </a:r>
                <a:fld id="{50F1953C-0EC2-4080-9FBC-11B36E08FD2F}" type="CATEGORYNAME">
                  <a:rPr lang="en-US"/>
                  <a:pPr>
                    <a:defRPr sz="900" b="0" i="0" u="none" strike="noStrike" kern="1200" baseline="0">
                      <a:solidFill>
                        <a:schemeClr val="tx1">
                          <a:lumMod val="75000"/>
                          <a:lumOff val="25000"/>
                        </a:schemeClr>
                      </a:solidFill>
                      <a:latin typeface="+mn-lt"/>
                      <a:ea typeface="+mn-ea"/>
                      <a:cs typeface="+mn-cs"/>
                    </a:defRPr>
                  </a:pPr>
                  <a:t>[CATEGORY NAME]</a:t>
                </a:fld>
                <a:r>
                  <a:rPr lang="en-US" baseline="0"/>
                  <a:t>
</a:t>
                </a:r>
                <a:fld id="{6ECF6D65-1415-4116-AD4B-A50931F59D42}" type="PERCENTAGE">
                  <a:rPr lang="en-US" baseline="0"/>
                  <a:pPr>
                    <a:defRPr sz="900" b="0" i="0" u="none" strike="noStrike" kern="1200" baseline="0">
                      <a:solidFill>
                        <a:schemeClr val="tx1">
                          <a:lumMod val="75000"/>
                          <a:lumOff val="25000"/>
                        </a:schemeClr>
                      </a:solidFill>
                      <a:latin typeface="+mn-lt"/>
                      <a:ea typeface="+mn-ea"/>
                      <a:cs typeface="+mn-cs"/>
                    </a:defRPr>
                  </a:pPr>
                  <a:t>[PERCENTAGE]</a:t>
                </a:fld>
                <a:endParaRPr lang="en-US" baseline="0"/>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31"/>
        <c:spPr>
          <a:solidFill>
            <a:schemeClr val="accent1"/>
          </a:solidFill>
          <a:ln w="19050">
            <a:solidFill>
              <a:schemeClr val="lt1"/>
            </a:solidFill>
          </a:ln>
          <a:effectLst/>
        </c:spPr>
      </c:pivotFmt>
      <c:pivotFmt>
        <c:idx val="32"/>
        <c:spPr>
          <a:solidFill>
            <a:schemeClr val="accent1"/>
          </a:solidFill>
          <a:ln w="19050">
            <a:solidFill>
              <a:schemeClr val="lt1"/>
            </a:solidFill>
          </a:ln>
          <a:effectLst/>
        </c:spPr>
      </c:pivotFmt>
      <c:pivotFmt>
        <c:idx val="33"/>
        <c:spPr>
          <a:solidFill>
            <a:schemeClr val="accent1"/>
          </a:solidFill>
          <a:ln w="19050">
            <a:solidFill>
              <a:schemeClr val="lt1"/>
            </a:solidFill>
          </a:ln>
          <a:effectLst/>
        </c:spPr>
      </c:pivotFmt>
      <c:pivotFmt>
        <c:idx val="34"/>
        <c:spPr>
          <a:solidFill>
            <a:schemeClr val="accent1"/>
          </a:solidFill>
          <a:ln w="19050">
            <a:solidFill>
              <a:schemeClr val="lt1"/>
            </a:solidFill>
          </a:ln>
          <a:effectLst/>
        </c:spPr>
      </c:pivotFmt>
      <c:pivotFmt>
        <c:idx val="35"/>
        <c:spPr>
          <a:solidFill>
            <a:schemeClr val="accent1"/>
          </a:solidFill>
          <a:ln w="19050">
            <a:solidFill>
              <a:schemeClr val="lt1"/>
            </a:solidFill>
          </a:ln>
          <a:effectLst/>
        </c:spPr>
      </c:pivotFmt>
      <c:pivotFmt>
        <c:idx val="36"/>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37"/>
        <c:spPr>
          <a:solidFill>
            <a:schemeClr val="accent1"/>
          </a:solidFill>
          <a:ln w="19050">
            <a:solidFill>
              <a:schemeClr val="lt1"/>
            </a:solid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a:t>No answer</a:t>
                </a:r>
                <a:fld id="{50F1953C-0EC2-4080-9FBC-11B36E08FD2F}" type="CATEGORYNAME">
                  <a:rPr lang="en-US"/>
                  <a:pPr>
                    <a:defRPr sz="900" b="0" i="0" u="none" strike="noStrike" kern="1200" baseline="0">
                      <a:solidFill>
                        <a:schemeClr val="tx1">
                          <a:lumMod val="75000"/>
                          <a:lumOff val="25000"/>
                        </a:schemeClr>
                      </a:solidFill>
                      <a:latin typeface="+mn-lt"/>
                      <a:ea typeface="+mn-ea"/>
                      <a:cs typeface="+mn-cs"/>
                    </a:defRPr>
                  </a:pPr>
                  <a:t>[CATEGORY NAME]</a:t>
                </a:fld>
                <a:r>
                  <a:rPr lang="en-US" baseline="0"/>
                  <a:t>
</a:t>
                </a:r>
                <a:fld id="{6ECF6D65-1415-4116-AD4B-A50931F59D42}" type="PERCENTAGE">
                  <a:rPr lang="en-US" baseline="0"/>
                  <a:pPr>
                    <a:defRPr sz="900" b="0" i="0" u="none" strike="noStrike" kern="1200" baseline="0">
                      <a:solidFill>
                        <a:schemeClr val="tx1">
                          <a:lumMod val="75000"/>
                          <a:lumOff val="25000"/>
                        </a:schemeClr>
                      </a:solidFill>
                      <a:latin typeface="+mn-lt"/>
                      <a:ea typeface="+mn-ea"/>
                      <a:cs typeface="+mn-cs"/>
                    </a:defRPr>
                  </a:pPr>
                  <a:t>[PERCENTAGE]</a:t>
                </a:fld>
                <a:endParaRPr lang="en-US" baseline="0"/>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38"/>
        <c:spPr>
          <a:solidFill>
            <a:schemeClr val="accent1"/>
          </a:solidFill>
          <a:ln w="19050">
            <a:solidFill>
              <a:schemeClr val="lt1"/>
            </a:solidFill>
          </a:ln>
          <a:effectLst/>
        </c:spPr>
      </c:pivotFmt>
      <c:pivotFmt>
        <c:idx val="39"/>
        <c:spPr>
          <a:solidFill>
            <a:schemeClr val="accent1"/>
          </a:solidFill>
          <a:ln w="19050">
            <a:solidFill>
              <a:schemeClr val="lt1"/>
            </a:solidFill>
          </a:ln>
          <a:effectLst/>
        </c:spPr>
      </c:pivotFmt>
      <c:pivotFmt>
        <c:idx val="40"/>
        <c:spPr>
          <a:solidFill>
            <a:schemeClr val="accent1"/>
          </a:solidFill>
          <a:ln w="19050">
            <a:solidFill>
              <a:schemeClr val="lt1"/>
            </a:solidFill>
          </a:ln>
          <a:effectLst/>
        </c:spPr>
      </c:pivotFmt>
      <c:pivotFmt>
        <c:idx val="41"/>
        <c:spPr>
          <a:solidFill>
            <a:schemeClr val="accent1"/>
          </a:solidFill>
          <a:ln w="19050">
            <a:solidFill>
              <a:schemeClr val="lt1"/>
            </a:solidFill>
          </a:ln>
          <a:effectLst/>
        </c:spPr>
      </c:pivotFmt>
      <c:pivotFmt>
        <c:idx val="42"/>
        <c:spPr>
          <a:solidFill>
            <a:schemeClr val="accent1"/>
          </a:solidFill>
          <a:ln w="19050">
            <a:solidFill>
              <a:schemeClr val="lt1"/>
            </a:solidFill>
          </a:ln>
          <a:effectLst/>
        </c:spPr>
      </c:pivotFmt>
      <c:pivotFmt>
        <c:idx val="4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44"/>
        <c:spPr>
          <a:solidFill>
            <a:schemeClr val="accent1"/>
          </a:solidFill>
          <a:ln w="19050">
            <a:solidFill>
              <a:schemeClr val="lt1"/>
            </a:solid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fld id="{8F7FC863-CF37-4E3C-BB1A-201D91ACD990}" type="CATEGORYNAME">
                  <a:rPr lang="en-US"/>
                  <a:pPr>
                    <a:defRPr sz="900" b="0" i="0" u="none" strike="noStrike" kern="1200" baseline="0">
                      <a:solidFill>
                        <a:schemeClr val="tx1">
                          <a:lumMod val="75000"/>
                          <a:lumOff val="25000"/>
                        </a:schemeClr>
                      </a:solidFill>
                      <a:latin typeface="+mn-lt"/>
                      <a:ea typeface="+mn-ea"/>
                      <a:cs typeface="+mn-cs"/>
                    </a:defRPr>
                  </a:pPr>
                  <a:t>[CATEGORY NAME]</a:t>
                </a:fld>
                <a:r>
                  <a:rPr lang="en-US"/>
                  <a:t>Did</a:t>
                </a:r>
                <a:r>
                  <a:rPr lang="en-US" baseline="0"/>
                  <a:t> not</a:t>
                </a:r>
                <a:r>
                  <a:rPr lang="en-US"/>
                  <a:t> answer</a:t>
                </a:r>
                <a:r>
                  <a:rPr lang="en-US" baseline="0"/>
                  <a:t>
</a:t>
                </a:r>
                <a:fld id="{7498B189-80F8-4259-A16F-8289D3AFC597}" type="PERCENTAGE">
                  <a:rPr lang="en-US" baseline="0"/>
                  <a:pPr>
                    <a:defRPr sz="900" b="0" i="0" u="none" strike="noStrike" kern="1200" baseline="0">
                      <a:solidFill>
                        <a:schemeClr val="tx1">
                          <a:lumMod val="75000"/>
                          <a:lumOff val="25000"/>
                        </a:schemeClr>
                      </a:solidFill>
                      <a:latin typeface="+mn-lt"/>
                      <a:ea typeface="+mn-ea"/>
                      <a:cs typeface="+mn-cs"/>
                    </a:defRPr>
                  </a:pPr>
                  <a:t>[PERCENTAGE]</a:t>
                </a:fld>
                <a:endParaRPr lang="en-US" baseline="0"/>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dlblFieldTable/>
              <c15:showDataLabelsRange val="0"/>
            </c:ext>
          </c:extLst>
        </c:dLbl>
      </c:pivotFmt>
      <c:pivotFmt>
        <c:idx val="45"/>
        <c:spPr>
          <a:solidFill>
            <a:schemeClr val="accent1"/>
          </a:solidFill>
          <a:ln w="19050">
            <a:solidFill>
              <a:schemeClr val="lt1"/>
            </a:solidFill>
          </a:ln>
          <a:effectLst/>
        </c:spPr>
      </c:pivotFmt>
      <c:pivotFmt>
        <c:idx val="46"/>
        <c:spPr>
          <a:solidFill>
            <a:schemeClr val="accent1"/>
          </a:solidFill>
          <a:ln w="19050">
            <a:solidFill>
              <a:schemeClr val="lt1"/>
            </a:solidFill>
          </a:ln>
          <a:effectLst/>
        </c:spPr>
      </c:pivotFmt>
      <c:pivotFmt>
        <c:idx val="47"/>
        <c:spPr>
          <a:solidFill>
            <a:schemeClr val="accent1"/>
          </a:solidFill>
          <a:ln w="19050">
            <a:solidFill>
              <a:schemeClr val="lt1"/>
            </a:solidFill>
          </a:ln>
          <a:effectLst/>
        </c:spPr>
      </c:pivotFmt>
      <c:pivotFmt>
        <c:idx val="48"/>
        <c:spPr>
          <a:solidFill>
            <a:schemeClr val="accent1"/>
          </a:solidFill>
          <a:ln w="19050">
            <a:solidFill>
              <a:schemeClr val="lt1"/>
            </a:solidFill>
          </a:ln>
          <a:effectLst/>
        </c:spPr>
      </c:pivotFmt>
      <c:pivotFmt>
        <c:idx val="49"/>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50"/>
        <c:spPr>
          <a:solidFill>
            <a:schemeClr val="accent1"/>
          </a:solidFill>
          <a:ln w="19050">
            <a:solidFill>
              <a:schemeClr val="lt1"/>
            </a:solidFill>
          </a:ln>
          <a:effectLst/>
        </c:spPr>
      </c:pivotFmt>
      <c:pivotFmt>
        <c:idx val="51"/>
        <c:spPr>
          <a:solidFill>
            <a:schemeClr val="accent1"/>
          </a:solidFill>
          <a:ln w="19050">
            <a:solidFill>
              <a:schemeClr val="lt1"/>
            </a:solidFill>
          </a:ln>
          <a:effectLst/>
        </c:spPr>
      </c:pivotFmt>
      <c:pivotFmt>
        <c:idx val="52"/>
        <c:spPr>
          <a:solidFill>
            <a:schemeClr val="accent1"/>
          </a:solidFill>
          <a:ln w="19050">
            <a:solidFill>
              <a:schemeClr val="lt1"/>
            </a:solidFill>
          </a:ln>
          <a:effectLst/>
        </c:spPr>
      </c:pivotFmt>
      <c:pivotFmt>
        <c:idx val="53"/>
        <c:spPr>
          <a:solidFill>
            <a:schemeClr val="accent1"/>
          </a:solidFill>
          <a:ln w="19050">
            <a:solidFill>
              <a:schemeClr val="lt1"/>
            </a:solid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54"/>
        <c:spPr>
          <a:solidFill>
            <a:schemeClr val="accent1"/>
          </a:solidFill>
          <a:ln w="19050">
            <a:solidFill>
              <a:schemeClr val="lt1"/>
            </a:solidFill>
          </a:ln>
          <a:effectLst/>
        </c:spPr>
      </c:pivotFmt>
      <c:pivotFmt>
        <c:idx val="55"/>
        <c:spPr>
          <a:solidFill>
            <a:schemeClr val="accent1"/>
          </a:solidFill>
          <a:ln w="19050">
            <a:solidFill>
              <a:schemeClr val="lt1"/>
            </a:solidFill>
          </a:ln>
          <a:effectLst/>
        </c:spPr>
      </c:pivotFmt>
      <c:pivotFmt>
        <c:idx val="56"/>
        <c:spPr>
          <a:solidFill>
            <a:schemeClr val="accent1"/>
          </a:solidFill>
          <a:ln w="19050">
            <a:solidFill>
              <a:schemeClr val="lt1"/>
            </a:solidFill>
          </a:ln>
          <a:effectLst/>
        </c:spPr>
      </c:pivotFmt>
    </c:pivotFmts>
    <c:plotArea>
      <c:layout/>
      <c:pieChart>
        <c:varyColors val="1"/>
        <c:ser>
          <c:idx val="0"/>
          <c:order val="0"/>
          <c:tx>
            <c:strRef>
              <c:f>'(B) 3.'!$B$3</c:f>
              <c:strCache>
                <c:ptCount val="1"/>
                <c:pt idx="0">
                  <c:v>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64F-4575-8F4A-A73E216BD4E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64F-4575-8F4A-A73E216BD4E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64F-4575-8F4A-A73E216BD4E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64F-4575-8F4A-A73E216BD4E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64F-4575-8F4A-A73E216BD4EB}"/>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'(B) 3.'!$A$4:$A$7</c:f>
              <c:strCache>
                <c:ptCount val="3"/>
                <c:pt idx="0">
                  <c:v>Don’t know</c:v>
                </c:pt>
                <c:pt idx="1">
                  <c:v>No</c:v>
                </c:pt>
                <c:pt idx="2">
                  <c:v>Yes</c:v>
                </c:pt>
              </c:strCache>
            </c:strRef>
          </c:cat>
          <c:val>
            <c:numRef>
              <c:f>'(B) 3.'!$B$4:$B$7</c:f>
              <c:numCache>
                <c:formatCode>General</c:formatCode>
                <c:ptCount val="3"/>
                <c:pt idx="0">
                  <c:v>224</c:v>
                </c:pt>
                <c:pt idx="1">
                  <c:v>233</c:v>
                </c:pt>
                <c:pt idx="2">
                  <c:v>522</c:v>
                </c:pt>
              </c:numCache>
            </c:numRef>
          </c:val>
          <c:extLst>
            <c:ext xmlns:c16="http://schemas.microsoft.com/office/drawing/2014/chart" uri="{C3380CC4-5D6E-409C-BE32-E72D297353CC}">
              <c16:uniqueId val="{0000000A-D64F-4575-8F4A-A73E216BD4EB}"/>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[Copy of Survey no partials did not answer RP updates.xlsx](C) 1.!PivotTable1</c:name>
    <c:fmtId val="17"/>
  </c:pivotSource>
  <c:chart>
    <c:autoTitleDeleted val="1"/>
    <c:pivotFmts>
      <c:pivotFmt>
        <c:idx val="0"/>
        <c:spPr>
          <a:solidFill>
            <a:schemeClr val="accent1"/>
          </a:solidFill>
          <a:ln>
            <a:noFill/>
          </a:ln>
          <a:effectLst/>
        </c:spPr>
        <c:marker>
          <c:symbol val="none"/>
        </c:marker>
      </c:pivotFmt>
      <c:pivotFmt>
        <c:idx val="1"/>
        <c:spPr>
          <a:solidFill>
            <a:schemeClr val="accent1"/>
          </a:solidFill>
          <a:ln>
            <a:noFill/>
          </a:ln>
          <a:effectLst/>
        </c:spPr>
        <c:marker>
          <c:symbol val="none"/>
        </c:marker>
      </c:pivotFmt>
      <c:pivotFmt>
        <c:idx val="2"/>
        <c:spPr>
          <a:solidFill>
            <a:schemeClr val="accent1"/>
          </a:solidFill>
          <a:ln>
            <a:noFill/>
          </a:ln>
          <a:effectLst/>
        </c:spPr>
        <c:marker>
          <c:symbol val="none"/>
        </c:marker>
      </c:pivotFmt>
    </c:pivotFmts>
    <c:plotArea>
      <c:layout/>
      <c:barChart>
        <c:barDir val="col"/>
        <c:grouping val="clustered"/>
        <c:varyColors val="0"/>
        <c:ser>
          <c:idx val="0"/>
          <c:order val="0"/>
          <c:tx>
            <c:strRef>
              <c:f>'(C) 1.'!$B$3</c:f>
              <c:strCache>
                <c:ptCount val="1"/>
                <c:pt idx="0">
                  <c:v>Total</c:v>
                </c:pt>
              </c:strCache>
            </c:strRef>
          </c:tx>
          <c:spPr>
            <a:solidFill>
              <a:schemeClr val="accent1"/>
            </a:solidFill>
            <a:ln>
              <a:noFill/>
            </a:ln>
            <a:effectLst/>
          </c:spPr>
          <c:invertIfNegative val="0"/>
          <c:cat>
            <c:strRef>
              <c:f>'(C) 1.'!$A$4:$A$10</c:f>
              <c:strCache>
                <c:ptCount val="6"/>
                <c:pt idx="0">
                  <c:v>Did not answer</c:v>
                </c:pt>
                <c:pt idx="1">
                  <c:v>Very concerning</c:v>
                </c:pt>
                <c:pt idx="2">
                  <c:v>Concerning</c:v>
                </c:pt>
                <c:pt idx="3">
                  <c:v>Neither affordable nor concerning</c:v>
                </c:pt>
                <c:pt idx="4">
                  <c:v>Somewhat affordable</c:v>
                </c:pt>
                <c:pt idx="5">
                  <c:v>Readily affordable</c:v>
                </c:pt>
              </c:strCache>
            </c:strRef>
          </c:cat>
          <c:val>
            <c:numRef>
              <c:f>'(C) 1.'!$B$4:$B$10</c:f>
              <c:numCache>
                <c:formatCode>General</c:formatCode>
                <c:ptCount val="6"/>
                <c:pt idx="0">
                  <c:v>20</c:v>
                </c:pt>
                <c:pt idx="1">
                  <c:v>31</c:v>
                </c:pt>
                <c:pt idx="2">
                  <c:v>171</c:v>
                </c:pt>
                <c:pt idx="3">
                  <c:v>69</c:v>
                </c:pt>
                <c:pt idx="4">
                  <c:v>432</c:v>
                </c:pt>
                <c:pt idx="5">
                  <c:v>256</c:v>
                </c:pt>
              </c:numCache>
            </c:numRef>
          </c:val>
          <c:extLst>
            <c:ext xmlns:c16="http://schemas.microsoft.com/office/drawing/2014/chart" uri="{C3380CC4-5D6E-409C-BE32-E72D297353CC}">
              <c16:uniqueId val="{00000000-C50C-46C2-B028-3A9A6AC12E5B}"/>
            </c:ext>
          </c:extLst>
        </c:ser>
        <c:dLbls>
          <c:showLegendKey val="0"/>
          <c:showVal val="0"/>
          <c:showCatName val="0"/>
          <c:showSerName val="0"/>
          <c:showPercent val="0"/>
          <c:showBubbleSize val="0"/>
        </c:dLbls>
        <c:gapWidth val="219"/>
        <c:overlap val="-27"/>
        <c:axId val="1010226112"/>
        <c:axId val="1010227752"/>
      </c:barChart>
      <c:catAx>
        <c:axId val="1010226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0227752"/>
        <c:crosses val="autoZero"/>
        <c:auto val="1"/>
        <c:lblAlgn val="ctr"/>
        <c:lblOffset val="100"/>
        <c:noMultiLvlLbl val="0"/>
      </c:catAx>
      <c:valAx>
        <c:axId val="1010227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1022611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83B0A1-D0F5-4B3E-8FCB-F0D7F4896C1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sz="800" dirty="0"/>
          </a:p>
        </p:txBody>
      </p:sp>
      <p:sp>
        <p:nvSpPr>
          <p:cNvPr id="3" name="Date Placeholder 2">
            <a:extLst>
              <a:ext uri="{FF2B5EF4-FFF2-40B4-BE49-F238E27FC236}">
                <a16:creationId xmlns:a16="http://schemas.microsoft.com/office/drawing/2014/main" id="{B42604CF-8787-4C4B-A4F1-6F22D4CF66F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C43B7BE-58FB-4D4D-8D49-EABEE3249400}" type="datetimeFigureOut">
              <a:rPr lang="en-GB" sz="800" smtClean="0"/>
              <a:t>15/06/2021</a:t>
            </a:fld>
            <a:endParaRPr lang="en-GB" sz="800" dirty="0"/>
          </a:p>
        </p:txBody>
      </p:sp>
      <p:sp>
        <p:nvSpPr>
          <p:cNvPr id="4" name="Footer Placeholder 3">
            <a:extLst>
              <a:ext uri="{FF2B5EF4-FFF2-40B4-BE49-F238E27FC236}">
                <a16:creationId xmlns:a16="http://schemas.microsoft.com/office/drawing/2014/main" id="{D8DA4137-192F-418A-AA8F-F6F66DBC91A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sz="800" dirty="0"/>
          </a:p>
        </p:txBody>
      </p:sp>
      <p:sp>
        <p:nvSpPr>
          <p:cNvPr id="5" name="Slide Number Placeholder 4">
            <a:extLst>
              <a:ext uri="{FF2B5EF4-FFF2-40B4-BE49-F238E27FC236}">
                <a16:creationId xmlns:a16="http://schemas.microsoft.com/office/drawing/2014/main" id="{9567EC3B-9589-4460-9935-8201C0B2460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C342F8B-79D8-4653-A517-C4F46F45EF25}" type="slidenum">
              <a:rPr lang="en-GB" sz="800" smtClean="0"/>
              <a:t>‹#›</a:t>
            </a:fld>
            <a:endParaRPr lang="en-GB" sz="800" dirty="0"/>
          </a:p>
        </p:txBody>
      </p:sp>
    </p:spTree>
    <p:extLst>
      <p:ext uri="{BB962C8B-B14F-4D97-AF65-F5344CB8AC3E}">
        <p14:creationId xmlns:p14="http://schemas.microsoft.com/office/powerpoint/2010/main" val="28062726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8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800"/>
            </a:lvl1pPr>
          </a:lstStyle>
          <a:p>
            <a:fld id="{890E4BE6-B908-43DD-B90A-8AB216152697}" type="datetimeFigureOut">
              <a:rPr lang="en-GB" smtClean="0"/>
              <a:pPr/>
              <a:t>15/06/2021</a:t>
            </a:fld>
            <a:endParaRPr lang="en-GB" dirty="0"/>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8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800"/>
            </a:lvl1pPr>
          </a:lstStyle>
          <a:p>
            <a:fld id="{BDE4551A-75D1-44E1-BE02-246E2D11BFB8}" type="slidenum">
              <a:rPr lang="en-GB" smtClean="0"/>
              <a:pPr/>
              <a:t>‹#›</a:t>
            </a:fld>
            <a:endParaRPr lang="en-GB" dirty="0"/>
          </a:p>
        </p:txBody>
      </p:sp>
    </p:spTree>
    <p:extLst>
      <p:ext uri="{BB962C8B-B14F-4D97-AF65-F5344CB8AC3E}">
        <p14:creationId xmlns:p14="http://schemas.microsoft.com/office/powerpoint/2010/main" val="2124209707"/>
      </p:ext>
    </p:extLst>
  </p:cSld>
  <p:clrMap bg1="lt1" tx1="dk1" bg2="lt2" tx2="dk2" accent1="accent1" accent2="accent2" accent3="accent3" accent4="accent4" accent5="accent5" accent6="accent6" hlink="hlink" folHlink="folHlink"/>
  <p:notesStyle>
    <a:lvl1pPr marL="0" algn="l"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800" kern="1200">
        <a:solidFill>
          <a:schemeClr val="tx1"/>
        </a:solidFill>
        <a:latin typeface="+mn-lt"/>
        <a:ea typeface="+mn-ea"/>
        <a:cs typeface="+mn-cs"/>
      </a:defRPr>
    </a:lvl2pPr>
    <a:lvl3pPr marL="914400" algn="l" defTabSz="914400" rtl="0" eaLnBrk="1" latinLnBrk="0" hangingPunct="1">
      <a:defRPr sz="800" kern="1200">
        <a:solidFill>
          <a:schemeClr val="tx1"/>
        </a:solidFill>
        <a:latin typeface="+mn-lt"/>
        <a:ea typeface="+mn-ea"/>
        <a:cs typeface="+mn-cs"/>
      </a:defRPr>
    </a:lvl3pPr>
    <a:lvl4pPr marL="1371600" algn="l" defTabSz="914400" rtl="0" eaLnBrk="1" latinLnBrk="0" hangingPunct="1">
      <a:defRPr sz="800" kern="1200">
        <a:solidFill>
          <a:schemeClr val="tx1"/>
        </a:solidFill>
        <a:latin typeface="+mn-lt"/>
        <a:ea typeface="+mn-ea"/>
        <a:cs typeface="+mn-cs"/>
      </a:defRPr>
    </a:lvl4pPr>
    <a:lvl5pPr marL="1828800" algn="l" defTabSz="914400" rtl="0" eaLnBrk="1" latinLnBrk="0" hangingPunct="1">
      <a:defRPr sz="8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image" Target="../media/image1.oou"/><Relationship Id="rId3" Type="http://schemas.openxmlformats.org/officeDocument/2006/relationships/tags" Target="../tags/tag7.xml"/><Relationship Id="rId7" Type="http://schemas.openxmlformats.org/officeDocument/2006/relationships/tags" Target="../tags/tag11.xml"/><Relationship Id="rId12" Type="http://schemas.openxmlformats.org/officeDocument/2006/relationships/image" Target="../media/image2.vty"/><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slideMaster" Target="../slideMasters/slideMaster1.xml"/><Relationship Id="rId5" Type="http://schemas.openxmlformats.org/officeDocument/2006/relationships/tags" Target="../tags/tag9.xml"/><Relationship Id="rId10" Type="http://schemas.openxmlformats.org/officeDocument/2006/relationships/tags" Target="../tags/tag14.xml"/><Relationship Id="rId4" Type="http://schemas.openxmlformats.org/officeDocument/2006/relationships/tags" Target="../tags/tag8.xml"/><Relationship Id="rId9" Type="http://schemas.openxmlformats.org/officeDocument/2006/relationships/tags" Target="../tags/tag13.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60.xml"/><Relationship Id="rId7" Type="http://schemas.openxmlformats.org/officeDocument/2006/relationships/slideMaster" Target="../slideMasters/slideMaster1.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6.xml"/><Relationship Id="rId7" Type="http://schemas.openxmlformats.org/officeDocument/2006/relationships/slideMaster" Target="../slideMasters/slideMaster1.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72.xml"/><Relationship Id="rId7" Type="http://schemas.openxmlformats.org/officeDocument/2006/relationships/tags" Target="../tags/tag76.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tags" Target="../tags/tag75.xml"/><Relationship Id="rId5" Type="http://schemas.openxmlformats.org/officeDocument/2006/relationships/tags" Target="../tags/tag74.xml"/><Relationship Id="rId4" Type="http://schemas.openxmlformats.org/officeDocument/2006/relationships/tags" Target="../tags/tag73.xml"/></Relationships>
</file>

<file path=ppt/slideLayouts/_rels/slideLayout13.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79.xml"/><Relationship Id="rId7" Type="http://schemas.openxmlformats.org/officeDocument/2006/relationships/tags" Target="../tags/tag83.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tags" Target="../tags/tag82.xml"/><Relationship Id="rId5" Type="http://schemas.openxmlformats.org/officeDocument/2006/relationships/tags" Target="../tags/tag81.xml"/><Relationship Id="rId4" Type="http://schemas.openxmlformats.org/officeDocument/2006/relationships/tags" Target="../tags/tag80.xml"/></Relationships>
</file>

<file path=ppt/slideLayouts/_rels/slideLayout14.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86.xml"/><Relationship Id="rId7" Type="http://schemas.openxmlformats.org/officeDocument/2006/relationships/tags" Target="../tags/tag90.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tags" Target="../tags/tag87.xml"/></Relationships>
</file>

<file path=ppt/slideLayouts/_rels/slideLayout15.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93.xml"/><Relationship Id="rId7" Type="http://schemas.openxmlformats.org/officeDocument/2006/relationships/tags" Target="../tags/tag97.xm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tags" Target="../tags/tag96.xml"/><Relationship Id="rId5" Type="http://schemas.openxmlformats.org/officeDocument/2006/relationships/tags" Target="../tags/tag95.xml"/><Relationship Id="rId4" Type="http://schemas.openxmlformats.org/officeDocument/2006/relationships/tags" Target="../tags/tag94.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slideMaster" Target="../slideMasters/slideMaster1.xml"/><Relationship Id="rId5" Type="http://schemas.openxmlformats.org/officeDocument/2006/relationships/tags" Target="../tags/tag102.xml"/><Relationship Id="rId4" Type="http://schemas.openxmlformats.org/officeDocument/2006/relationships/tags" Target="../tags/tag101.xml"/></Relationships>
</file>

<file path=ppt/slideLayouts/_rels/slideLayout17.xml.rels><?xml version="1.0" encoding="UTF-8" standalone="yes"?>
<Relationships xmlns="http://schemas.openxmlformats.org/package/2006/relationships"><Relationship Id="rId3" Type="http://schemas.openxmlformats.org/officeDocument/2006/relationships/tags" Target="../tags/tag105.xml"/><Relationship Id="rId7" Type="http://schemas.openxmlformats.org/officeDocument/2006/relationships/slideMaster" Target="../slideMasters/slideMaster1.xml"/><Relationship Id="rId2" Type="http://schemas.openxmlformats.org/officeDocument/2006/relationships/tags" Target="../tags/tag104.xml"/><Relationship Id="rId1" Type="http://schemas.openxmlformats.org/officeDocument/2006/relationships/tags" Target="../tags/tag103.xml"/><Relationship Id="rId6" Type="http://schemas.openxmlformats.org/officeDocument/2006/relationships/tags" Target="../tags/tag108.xml"/><Relationship Id="rId5" Type="http://schemas.openxmlformats.org/officeDocument/2006/relationships/tags" Target="../tags/tag107.xml"/><Relationship Id="rId4" Type="http://schemas.openxmlformats.org/officeDocument/2006/relationships/tags" Target="../tags/tag106.xml"/></Relationships>
</file>

<file path=ppt/slideLayouts/_rels/slideLayout18.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11.xml"/><Relationship Id="rId7" Type="http://schemas.openxmlformats.org/officeDocument/2006/relationships/tags" Target="../tags/tag115.xml"/><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tags" Target="../tags/tag114.xml"/><Relationship Id="rId5" Type="http://schemas.openxmlformats.org/officeDocument/2006/relationships/tags" Target="../tags/tag113.xml"/><Relationship Id="rId4" Type="http://schemas.openxmlformats.org/officeDocument/2006/relationships/tags" Target="../tags/tag112.xml"/></Relationships>
</file>

<file path=ppt/slideLayouts/_rels/slideLayout19.xml.rels><?xml version="1.0" encoding="UTF-8" standalone="yes"?>
<Relationships xmlns="http://schemas.openxmlformats.org/package/2006/relationships"><Relationship Id="rId3" Type="http://schemas.openxmlformats.org/officeDocument/2006/relationships/tags" Target="../tags/tag118.xml"/><Relationship Id="rId2" Type="http://schemas.openxmlformats.org/officeDocument/2006/relationships/tags" Target="../tags/tag117.xml"/><Relationship Id="rId1" Type="http://schemas.openxmlformats.org/officeDocument/2006/relationships/tags" Target="../tags/tag116.xml"/><Relationship Id="rId6" Type="http://schemas.openxmlformats.org/officeDocument/2006/relationships/slideMaster" Target="../slideMasters/slideMaster1.xml"/><Relationship Id="rId5" Type="http://schemas.openxmlformats.org/officeDocument/2006/relationships/tags" Target="../tags/tag120.xml"/><Relationship Id="rId4" Type="http://schemas.openxmlformats.org/officeDocument/2006/relationships/tags" Target="../tags/tag119.xml"/></Relationships>
</file>

<file path=ppt/slideLayouts/_rels/slideLayout2.xml.rels><?xml version="1.0" encoding="UTF-8" standalone="yes"?>
<Relationships xmlns="http://schemas.openxmlformats.org/package/2006/relationships"><Relationship Id="rId8" Type="http://schemas.openxmlformats.org/officeDocument/2006/relationships/tags" Target="../tags/tag22.xml"/><Relationship Id="rId13" Type="http://schemas.openxmlformats.org/officeDocument/2006/relationships/image" Target="../media/image2.vty"/><Relationship Id="rId3" Type="http://schemas.openxmlformats.org/officeDocument/2006/relationships/tags" Target="../tags/tag17.xml"/><Relationship Id="rId7" Type="http://schemas.openxmlformats.org/officeDocument/2006/relationships/tags" Target="../tags/tag21.xml"/><Relationship Id="rId12"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tags" Target="../tags/tag20.xml"/><Relationship Id="rId11" Type="http://schemas.openxmlformats.org/officeDocument/2006/relationships/tags" Target="../tags/tag25.xml"/><Relationship Id="rId5" Type="http://schemas.openxmlformats.org/officeDocument/2006/relationships/tags" Target="../tags/tag19.xml"/><Relationship Id="rId10" Type="http://schemas.openxmlformats.org/officeDocument/2006/relationships/tags" Target="../tags/tag24.xml"/><Relationship Id="rId4" Type="http://schemas.openxmlformats.org/officeDocument/2006/relationships/tags" Target="../tags/tag18.xml"/><Relationship Id="rId9" Type="http://schemas.openxmlformats.org/officeDocument/2006/relationships/tags" Target="../tags/tag23.xml"/><Relationship Id="rId14" Type="http://schemas.openxmlformats.org/officeDocument/2006/relationships/image" Target="../media/image1.oou"/></Relationships>
</file>

<file path=ppt/slideLayouts/_rels/slideLayout20.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23.xml"/><Relationship Id="rId7" Type="http://schemas.openxmlformats.org/officeDocument/2006/relationships/tags" Target="../tags/tag127.xml"/><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tags" Target="../tags/tag126.xml"/><Relationship Id="rId5" Type="http://schemas.openxmlformats.org/officeDocument/2006/relationships/tags" Target="../tags/tag125.xml"/><Relationship Id="rId4" Type="http://schemas.openxmlformats.org/officeDocument/2006/relationships/tags" Target="../tags/tag124.xml"/></Relationships>
</file>

<file path=ppt/slideLayouts/_rels/slideLayout21.xml.rels><?xml version="1.0" encoding="UTF-8" standalone="yes"?>
<Relationships xmlns="http://schemas.openxmlformats.org/package/2006/relationships"><Relationship Id="rId3" Type="http://schemas.openxmlformats.org/officeDocument/2006/relationships/tags" Target="../tags/tag130.xml"/><Relationship Id="rId7" Type="http://schemas.openxmlformats.org/officeDocument/2006/relationships/slideMaster" Target="../slideMasters/slideMaster1.xml"/><Relationship Id="rId2" Type="http://schemas.openxmlformats.org/officeDocument/2006/relationships/tags" Target="../tags/tag129.xml"/><Relationship Id="rId1" Type="http://schemas.openxmlformats.org/officeDocument/2006/relationships/tags" Target="../tags/tag128.xml"/><Relationship Id="rId6" Type="http://schemas.openxmlformats.org/officeDocument/2006/relationships/tags" Target="../tags/tag133.xml"/><Relationship Id="rId5" Type="http://schemas.openxmlformats.org/officeDocument/2006/relationships/tags" Target="../tags/tag132.xml"/><Relationship Id="rId4" Type="http://schemas.openxmlformats.org/officeDocument/2006/relationships/tags" Target="../tags/tag131.xml"/></Relationships>
</file>

<file path=ppt/slideLayouts/_rels/slideLayout22.xml.rels><?xml version="1.0" encoding="UTF-8" standalone="yes"?>
<Relationships xmlns="http://schemas.openxmlformats.org/package/2006/relationships"><Relationship Id="rId8" Type="http://schemas.openxmlformats.org/officeDocument/2006/relationships/tags" Target="../tags/tag141.xml"/><Relationship Id="rId3" Type="http://schemas.openxmlformats.org/officeDocument/2006/relationships/tags" Target="../tags/tag136.xml"/><Relationship Id="rId7" Type="http://schemas.openxmlformats.org/officeDocument/2006/relationships/tags" Target="../tags/tag140.xml"/><Relationship Id="rId2" Type="http://schemas.openxmlformats.org/officeDocument/2006/relationships/tags" Target="../tags/tag135.xml"/><Relationship Id="rId1" Type="http://schemas.openxmlformats.org/officeDocument/2006/relationships/tags" Target="../tags/tag134.xml"/><Relationship Id="rId6" Type="http://schemas.openxmlformats.org/officeDocument/2006/relationships/tags" Target="../tags/tag139.xml"/><Relationship Id="rId5" Type="http://schemas.openxmlformats.org/officeDocument/2006/relationships/tags" Target="../tags/tag138.xml"/><Relationship Id="rId10" Type="http://schemas.openxmlformats.org/officeDocument/2006/relationships/slideMaster" Target="../slideMasters/slideMaster1.xml"/><Relationship Id="rId4" Type="http://schemas.openxmlformats.org/officeDocument/2006/relationships/tags" Target="../tags/tag137.xml"/><Relationship Id="rId9" Type="http://schemas.openxmlformats.org/officeDocument/2006/relationships/tags" Target="../tags/tag142.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145.xml"/><Relationship Id="rId7" Type="http://schemas.openxmlformats.org/officeDocument/2006/relationships/slideMaster" Target="../slideMasters/slideMaster1.xml"/><Relationship Id="rId2" Type="http://schemas.openxmlformats.org/officeDocument/2006/relationships/tags" Target="../tags/tag144.xml"/><Relationship Id="rId1" Type="http://schemas.openxmlformats.org/officeDocument/2006/relationships/tags" Target="../tags/tag143.xml"/><Relationship Id="rId6" Type="http://schemas.openxmlformats.org/officeDocument/2006/relationships/tags" Target="../tags/tag148.xml"/><Relationship Id="rId5" Type="http://schemas.openxmlformats.org/officeDocument/2006/relationships/tags" Target="../tags/tag147.xml"/><Relationship Id="rId4" Type="http://schemas.openxmlformats.org/officeDocument/2006/relationships/tags" Target="../tags/tag146.xml"/></Relationships>
</file>

<file path=ppt/slideLayouts/_rels/slideLayout24.xml.rels><?xml version="1.0" encoding="UTF-8" standalone="yes"?>
<Relationships xmlns="http://schemas.openxmlformats.org/package/2006/relationships"><Relationship Id="rId3" Type="http://schemas.openxmlformats.org/officeDocument/2006/relationships/tags" Target="../tags/tag151.xml"/><Relationship Id="rId7" Type="http://schemas.openxmlformats.org/officeDocument/2006/relationships/slideMaster" Target="../slideMasters/slideMaster1.xml"/><Relationship Id="rId2" Type="http://schemas.openxmlformats.org/officeDocument/2006/relationships/tags" Target="../tags/tag150.xml"/><Relationship Id="rId1" Type="http://schemas.openxmlformats.org/officeDocument/2006/relationships/tags" Target="../tags/tag149.xml"/><Relationship Id="rId6" Type="http://schemas.openxmlformats.org/officeDocument/2006/relationships/tags" Target="../tags/tag154.xml"/><Relationship Id="rId5" Type="http://schemas.openxmlformats.org/officeDocument/2006/relationships/tags" Target="../tags/tag153.xml"/><Relationship Id="rId4" Type="http://schemas.openxmlformats.org/officeDocument/2006/relationships/tags" Target="../tags/tag152.xml"/></Relationships>
</file>

<file path=ppt/slideLayouts/_rels/slideLayout25.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57.xml"/><Relationship Id="rId7" Type="http://schemas.openxmlformats.org/officeDocument/2006/relationships/tags" Target="../tags/tag161.xml"/><Relationship Id="rId2" Type="http://schemas.openxmlformats.org/officeDocument/2006/relationships/tags" Target="../tags/tag156.xml"/><Relationship Id="rId1" Type="http://schemas.openxmlformats.org/officeDocument/2006/relationships/tags" Target="../tags/tag155.xml"/><Relationship Id="rId6" Type="http://schemas.openxmlformats.org/officeDocument/2006/relationships/tags" Target="../tags/tag160.xml"/><Relationship Id="rId5" Type="http://schemas.openxmlformats.org/officeDocument/2006/relationships/tags" Target="../tags/tag159.xml"/><Relationship Id="rId4" Type="http://schemas.openxmlformats.org/officeDocument/2006/relationships/tags" Target="../tags/tag158.xml"/></Relationships>
</file>

<file path=ppt/slideLayouts/_rels/slideLayout26.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64.xml"/><Relationship Id="rId7" Type="http://schemas.openxmlformats.org/officeDocument/2006/relationships/tags" Target="../tags/tag168.xml"/><Relationship Id="rId2" Type="http://schemas.openxmlformats.org/officeDocument/2006/relationships/tags" Target="../tags/tag163.xml"/><Relationship Id="rId1" Type="http://schemas.openxmlformats.org/officeDocument/2006/relationships/tags" Target="../tags/tag162.xml"/><Relationship Id="rId6" Type="http://schemas.openxmlformats.org/officeDocument/2006/relationships/tags" Target="../tags/tag167.xml"/><Relationship Id="rId5" Type="http://schemas.openxmlformats.org/officeDocument/2006/relationships/tags" Target="../tags/tag166.xml"/><Relationship Id="rId4" Type="http://schemas.openxmlformats.org/officeDocument/2006/relationships/tags" Target="../tags/tag165.xml"/></Relationships>
</file>

<file path=ppt/slideLayouts/_rels/slideLayout27.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71.xml"/><Relationship Id="rId7" Type="http://schemas.openxmlformats.org/officeDocument/2006/relationships/tags" Target="../tags/tag175.xml"/><Relationship Id="rId2" Type="http://schemas.openxmlformats.org/officeDocument/2006/relationships/tags" Target="../tags/tag170.xml"/><Relationship Id="rId1" Type="http://schemas.openxmlformats.org/officeDocument/2006/relationships/tags" Target="../tags/tag169.xml"/><Relationship Id="rId6" Type="http://schemas.openxmlformats.org/officeDocument/2006/relationships/tags" Target="../tags/tag174.xml"/><Relationship Id="rId5" Type="http://schemas.openxmlformats.org/officeDocument/2006/relationships/tags" Target="../tags/tag173.xml"/><Relationship Id="rId4" Type="http://schemas.openxmlformats.org/officeDocument/2006/relationships/tags" Target="../tags/tag172.xml"/></Relationships>
</file>

<file path=ppt/slideLayouts/_rels/slideLayout28.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78.xml"/><Relationship Id="rId7" Type="http://schemas.openxmlformats.org/officeDocument/2006/relationships/tags" Target="../tags/tag182.xml"/><Relationship Id="rId2" Type="http://schemas.openxmlformats.org/officeDocument/2006/relationships/tags" Target="../tags/tag177.xml"/><Relationship Id="rId1" Type="http://schemas.openxmlformats.org/officeDocument/2006/relationships/tags" Target="../tags/tag176.xml"/><Relationship Id="rId6" Type="http://schemas.openxmlformats.org/officeDocument/2006/relationships/tags" Target="../tags/tag181.xml"/><Relationship Id="rId5" Type="http://schemas.openxmlformats.org/officeDocument/2006/relationships/tags" Target="../tags/tag180.xml"/><Relationship Id="rId4" Type="http://schemas.openxmlformats.org/officeDocument/2006/relationships/tags" Target="../tags/tag179.xml"/></Relationships>
</file>

<file path=ppt/slideLayouts/_rels/slideLayout29.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85.xml"/><Relationship Id="rId7" Type="http://schemas.openxmlformats.org/officeDocument/2006/relationships/tags" Target="../tags/tag189.xml"/><Relationship Id="rId2" Type="http://schemas.openxmlformats.org/officeDocument/2006/relationships/tags" Target="../tags/tag184.xml"/><Relationship Id="rId1" Type="http://schemas.openxmlformats.org/officeDocument/2006/relationships/tags" Target="../tags/tag183.xml"/><Relationship Id="rId6" Type="http://schemas.openxmlformats.org/officeDocument/2006/relationships/tags" Target="../tags/tag188.xml"/><Relationship Id="rId5" Type="http://schemas.openxmlformats.org/officeDocument/2006/relationships/tags" Target="../tags/tag187.xml"/><Relationship Id="rId4" Type="http://schemas.openxmlformats.org/officeDocument/2006/relationships/tags" Target="../tags/tag18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92.xml"/><Relationship Id="rId7" Type="http://schemas.openxmlformats.org/officeDocument/2006/relationships/tags" Target="../tags/tag196.xml"/><Relationship Id="rId2" Type="http://schemas.openxmlformats.org/officeDocument/2006/relationships/tags" Target="../tags/tag191.xml"/><Relationship Id="rId1" Type="http://schemas.openxmlformats.org/officeDocument/2006/relationships/tags" Target="../tags/tag190.xml"/><Relationship Id="rId6" Type="http://schemas.openxmlformats.org/officeDocument/2006/relationships/tags" Target="../tags/tag195.xml"/><Relationship Id="rId5" Type="http://schemas.openxmlformats.org/officeDocument/2006/relationships/tags" Target="../tags/tag194.xml"/><Relationship Id="rId4" Type="http://schemas.openxmlformats.org/officeDocument/2006/relationships/tags" Target="../tags/tag193.xml"/></Relationships>
</file>

<file path=ppt/slideLayouts/_rels/slideLayout31.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99.xml"/><Relationship Id="rId7" Type="http://schemas.openxmlformats.org/officeDocument/2006/relationships/tags" Target="../tags/tag203.xml"/><Relationship Id="rId2" Type="http://schemas.openxmlformats.org/officeDocument/2006/relationships/tags" Target="../tags/tag198.xml"/><Relationship Id="rId1" Type="http://schemas.openxmlformats.org/officeDocument/2006/relationships/tags" Target="../tags/tag197.xml"/><Relationship Id="rId6" Type="http://schemas.openxmlformats.org/officeDocument/2006/relationships/tags" Target="../tags/tag202.xml"/><Relationship Id="rId5" Type="http://schemas.openxmlformats.org/officeDocument/2006/relationships/tags" Target="../tags/tag201.xml"/><Relationship Id="rId4" Type="http://schemas.openxmlformats.org/officeDocument/2006/relationships/tags" Target="../tags/tag200.xml"/></Relationships>
</file>

<file path=ppt/slideLayouts/_rels/slideLayout32.xml.rels><?xml version="1.0" encoding="UTF-8" standalone="yes"?>
<Relationships xmlns="http://schemas.openxmlformats.org/package/2006/relationships"><Relationship Id="rId3" Type="http://schemas.openxmlformats.org/officeDocument/2006/relationships/tags" Target="../tags/tag206.xml"/><Relationship Id="rId2" Type="http://schemas.openxmlformats.org/officeDocument/2006/relationships/tags" Target="../tags/tag205.xml"/><Relationship Id="rId1" Type="http://schemas.openxmlformats.org/officeDocument/2006/relationships/tags" Target="../tags/tag204.xml"/><Relationship Id="rId4"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8.xml"/><Relationship Id="rId1" Type="http://schemas.openxmlformats.org/officeDocument/2006/relationships/tags" Target="../tags/tag207.xml"/></Relationships>
</file>

<file path=ppt/slideLayouts/_rels/slideLayout34.xml.rels><?xml version="1.0" encoding="UTF-8" standalone="yes"?>
<Relationships xmlns="http://schemas.openxmlformats.org/package/2006/relationships"><Relationship Id="rId3" Type="http://schemas.openxmlformats.org/officeDocument/2006/relationships/tags" Target="../tags/tag211.xml"/><Relationship Id="rId2" Type="http://schemas.openxmlformats.org/officeDocument/2006/relationships/tags" Target="../tags/tag210.xml"/><Relationship Id="rId1" Type="http://schemas.openxmlformats.org/officeDocument/2006/relationships/tags" Target="../tags/tag209.xml"/><Relationship Id="rId4"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1.oou"/><Relationship Id="rId2" Type="http://schemas.openxmlformats.org/officeDocument/2006/relationships/slideMaster" Target="../slideMasters/slideMaster1.xml"/><Relationship Id="rId1" Type="http://schemas.openxmlformats.org/officeDocument/2006/relationships/tags" Target="../tags/tag21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slideMaster" Target="../slideMasters/slideMaster1.xml"/><Relationship Id="rId4" Type="http://schemas.openxmlformats.org/officeDocument/2006/relationships/tags" Target="../tags/tag35.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8" Type="http://schemas.openxmlformats.org/officeDocument/2006/relationships/tags" Target="../tags/tag223.xml"/><Relationship Id="rId13" Type="http://schemas.openxmlformats.org/officeDocument/2006/relationships/image" Target="../media/image2.vty"/><Relationship Id="rId3" Type="http://schemas.openxmlformats.org/officeDocument/2006/relationships/tags" Target="../tags/tag218.xml"/><Relationship Id="rId7" Type="http://schemas.openxmlformats.org/officeDocument/2006/relationships/tags" Target="../tags/tag222.xml"/><Relationship Id="rId12" Type="http://schemas.openxmlformats.org/officeDocument/2006/relationships/slideMaster" Target="../slideMasters/slideMaster2.xml"/><Relationship Id="rId2" Type="http://schemas.openxmlformats.org/officeDocument/2006/relationships/tags" Target="../tags/tag217.xml"/><Relationship Id="rId1" Type="http://schemas.openxmlformats.org/officeDocument/2006/relationships/tags" Target="../tags/tag216.xml"/><Relationship Id="rId6" Type="http://schemas.openxmlformats.org/officeDocument/2006/relationships/tags" Target="../tags/tag221.xml"/><Relationship Id="rId11" Type="http://schemas.openxmlformats.org/officeDocument/2006/relationships/tags" Target="../tags/tag226.xml"/><Relationship Id="rId5" Type="http://schemas.openxmlformats.org/officeDocument/2006/relationships/tags" Target="../tags/tag220.xml"/><Relationship Id="rId10" Type="http://schemas.openxmlformats.org/officeDocument/2006/relationships/tags" Target="../tags/tag225.xml"/><Relationship Id="rId4" Type="http://schemas.openxmlformats.org/officeDocument/2006/relationships/tags" Target="../tags/tag219.xml"/><Relationship Id="rId9" Type="http://schemas.openxmlformats.org/officeDocument/2006/relationships/tags" Target="../tags/tag224.xml"/><Relationship Id="rId14" Type="http://schemas.openxmlformats.org/officeDocument/2006/relationships/image" Target="../media/image1.oou"/></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Master" Target="../slideMasters/slideMaster1.xml"/><Relationship Id="rId5" Type="http://schemas.openxmlformats.org/officeDocument/2006/relationships/tags" Target="../tags/tag40.xml"/><Relationship Id="rId4" Type="http://schemas.openxmlformats.org/officeDocument/2006/relationships/tags" Target="../tags/tag39.xml"/></Relationships>
</file>

<file path=ppt/slideLayouts/_rels/slideLayout60.xml.rels><?xml version="1.0" encoding="UTF-8" standalone="yes"?>
<Relationships xmlns="http://schemas.openxmlformats.org/package/2006/relationships"><Relationship Id="rId8" Type="http://schemas.openxmlformats.org/officeDocument/2006/relationships/tags" Target="../tags/tag234.xml"/><Relationship Id="rId13" Type="http://schemas.openxmlformats.org/officeDocument/2006/relationships/image" Target="../media/image2.vty"/><Relationship Id="rId3" Type="http://schemas.openxmlformats.org/officeDocument/2006/relationships/tags" Target="../tags/tag229.xml"/><Relationship Id="rId7" Type="http://schemas.openxmlformats.org/officeDocument/2006/relationships/tags" Target="../tags/tag233.xml"/><Relationship Id="rId12" Type="http://schemas.openxmlformats.org/officeDocument/2006/relationships/slideMaster" Target="../slideMasters/slideMaster2.xml"/><Relationship Id="rId2" Type="http://schemas.openxmlformats.org/officeDocument/2006/relationships/tags" Target="../tags/tag228.xml"/><Relationship Id="rId1" Type="http://schemas.openxmlformats.org/officeDocument/2006/relationships/tags" Target="../tags/tag227.xml"/><Relationship Id="rId6" Type="http://schemas.openxmlformats.org/officeDocument/2006/relationships/tags" Target="../tags/tag232.xml"/><Relationship Id="rId11" Type="http://schemas.openxmlformats.org/officeDocument/2006/relationships/tags" Target="../tags/tag237.xml"/><Relationship Id="rId5" Type="http://schemas.openxmlformats.org/officeDocument/2006/relationships/tags" Target="../tags/tag231.xml"/><Relationship Id="rId10" Type="http://schemas.openxmlformats.org/officeDocument/2006/relationships/tags" Target="../tags/tag236.xml"/><Relationship Id="rId4" Type="http://schemas.openxmlformats.org/officeDocument/2006/relationships/tags" Target="../tags/tag230.xml"/><Relationship Id="rId9" Type="http://schemas.openxmlformats.org/officeDocument/2006/relationships/tags" Target="../tags/tag235.xml"/><Relationship Id="rId14" Type="http://schemas.openxmlformats.org/officeDocument/2006/relationships/image" Target="../media/image1.oou"/></Relationships>
</file>

<file path=ppt/slideLayouts/_rels/slideLayout61.xml.rels><?xml version="1.0" encoding="UTF-8" standalone="yes"?>
<Relationships xmlns="http://schemas.openxmlformats.org/package/2006/relationships"><Relationship Id="rId3" Type="http://schemas.openxmlformats.org/officeDocument/2006/relationships/tags" Target="../tags/tag240.xml"/><Relationship Id="rId2" Type="http://schemas.openxmlformats.org/officeDocument/2006/relationships/tags" Target="../tags/tag239.xml"/><Relationship Id="rId1" Type="http://schemas.openxmlformats.org/officeDocument/2006/relationships/tags" Target="../tags/tag238.xml"/><Relationship Id="rId4"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3" Type="http://schemas.openxmlformats.org/officeDocument/2006/relationships/tags" Target="../tags/tag243.xml"/><Relationship Id="rId2" Type="http://schemas.openxmlformats.org/officeDocument/2006/relationships/tags" Target="../tags/tag242.xml"/><Relationship Id="rId1" Type="http://schemas.openxmlformats.org/officeDocument/2006/relationships/tags" Target="../tags/tag241.xml"/><Relationship Id="rId4"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3" Type="http://schemas.openxmlformats.org/officeDocument/2006/relationships/tags" Target="../tags/tag246.xml"/><Relationship Id="rId2" Type="http://schemas.openxmlformats.org/officeDocument/2006/relationships/tags" Target="../tags/tag245.xml"/><Relationship Id="rId1" Type="http://schemas.openxmlformats.org/officeDocument/2006/relationships/tags" Target="../tags/tag244.xml"/><Relationship Id="rId5" Type="http://schemas.openxmlformats.org/officeDocument/2006/relationships/slideMaster" Target="../slideMasters/slideMaster2.xml"/><Relationship Id="rId4" Type="http://schemas.openxmlformats.org/officeDocument/2006/relationships/tags" Target="../tags/tag247.xml"/></Relationships>
</file>

<file path=ppt/slideLayouts/_rels/slideLayout64.xml.rels><?xml version="1.0" encoding="UTF-8" standalone="yes"?>
<Relationships xmlns="http://schemas.openxmlformats.org/package/2006/relationships"><Relationship Id="rId3" Type="http://schemas.openxmlformats.org/officeDocument/2006/relationships/tags" Target="../tags/tag250.xml"/><Relationship Id="rId2" Type="http://schemas.openxmlformats.org/officeDocument/2006/relationships/tags" Target="../tags/tag249.xml"/><Relationship Id="rId1" Type="http://schemas.openxmlformats.org/officeDocument/2006/relationships/tags" Target="../tags/tag248.xml"/><Relationship Id="rId6" Type="http://schemas.openxmlformats.org/officeDocument/2006/relationships/slideMaster" Target="../slideMasters/slideMaster2.xml"/><Relationship Id="rId5" Type="http://schemas.openxmlformats.org/officeDocument/2006/relationships/tags" Target="../tags/tag252.xml"/><Relationship Id="rId4" Type="http://schemas.openxmlformats.org/officeDocument/2006/relationships/tags" Target="../tags/tag251.xml"/></Relationships>
</file>

<file path=ppt/slideLayouts/_rels/slideLayout65.xml.rels><?xml version="1.0" encoding="UTF-8" standalone="yes"?>
<Relationships xmlns="http://schemas.openxmlformats.org/package/2006/relationships"><Relationship Id="rId3" Type="http://schemas.openxmlformats.org/officeDocument/2006/relationships/tags" Target="../tags/tag255.xml"/><Relationship Id="rId2" Type="http://schemas.openxmlformats.org/officeDocument/2006/relationships/tags" Target="../tags/tag254.xml"/><Relationship Id="rId1" Type="http://schemas.openxmlformats.org/officeDocument/2006/relationships/tags" Target="../tags/tag253.xml"/><Relationship Id="rId6" Type="http://schemas.openxmlformats.org/officeDocument/2006/relationships/slideMaster" Target="../slideMasters/slideMaster2.xml"/><Relationship Id="rId5" Type="http://schemas.openxmlformats.org/officeDocument/2006/relationships/tags" Target="../tags/tag257.xml"/><Relationship Id="rId4" Type="http://schemas.openxmlformats.org/officeDocument/2006/relationships/tags" Target="../tags/tag256.xml"/></Relationships>
</file>

<file path=ppt/slideLayouts/_rels/slideLayout66.xml.rels><?xml version="1.0" encoding="UTF-8" standalone="yes"?>
<Relationships xmlns="http://schemas.openxmlformats.org/package/2006/relationships"><Relationship Id="rId3" Type="http://schemas.openxmlformats.org/officeDocument/2006/relationships/tags" Target="../tags/tag260.xml"/><Relationship Id="rId7" Type="http://schemas.openxmlformats.org/officeDocument/2006/relationships/slideMaster" Target="../slideMasters/slideMaster2.xml"/><Relationship Id="rId2" Type="http://schemas.openxmlformats.org/officeDocument/2006/relationships/tags" Target="../tags/tag259.xml"/><Relationship Id="rId1" Type="http://schemas.openxmlformats.org/officeDocument/2006/relationships/tags" Target="../tags/tag258.xml"/><Relationship Id="rId6" Type="http://schemas.openxmlformats.org/officeDocument/2006/relationships/tags" Target="../tags/tag263.xml"/><Relationship Id="rId5" Type="http://schemas.openxmlformats.org/officeDocument/2006/relationships/tags" Target="../tags/tag262.xml"/><Relationship Id="rId4" Type="http://schemas.openxmlformats.org/officeDocument/2006/relationships/tags" Target="../tags/tag261.xml"/></Relationships>
</file>

<file path=ppt/slideLayouts/_rels/slideLayout67.xml.rels><?xml version="1.0" encoding="UTF-8" standalone="yes"?>
<Relationships xmlns="http://schemas.openxmlformats.org/package/2006/relationships"><Relationship Id="rId3" Type="http://schemas.openxmlformats.org/officeDocument/2006/relationships/tags" Target="../tags/tag266.xml"/><Relationship Id="rId7" Type="http://schemas.openxmlformats.org/officeDocument/2006/relationships/slideMaster" Target="../slideMasters/slideMaster2.xml"/><Relationship Id="rId2" Type="http://schemas.openxmlformats.org/officeDocument/2006/relationships/tags" Target="../tags/tag265.xml"/><Relationship Id="rId1" Type="http://schemas.openxmlformats.org/officeDocument/2006/relationships/tags" Target="../tags/tag264.xml"/><Relationship Id="rId6" Type="http://schemas.openxmlformats.org/officeDocument/2006/relationships/tags" Target="../tags/tag269.xml"/><Relationship Id="rId5" Type="http://schemas.openxmlformats.org/officeDocument/2006/relationships/tags" Target="../tags/tag268.xml"/><Relationship Id="rId4" Type="http://schemas.openxmlformats.org/officeDocument/2006/relationships/tags" Target="../tags/tag267.xml"/></Relationships>
</file>

<file path=ppt/slideLayouts/_rels/slideLayout68.xml.rels><?xml version="1.0" encoding="UTF-8" standalone="yes"?>
<Relationships xmlns="http://schemas.openxmlformats.org/package/2006/relationships"><Relationship Id="rId3" Type="http://schemas.openxmlformats.org/officeDocument/2006/relationships/tags" Target="../tags/tag272.xml"/><Relationship Id="rId7" Type="http://schemas.openxmlformats.org/officeDocument/2006/relationships/slideMaster" Target="../slideMasters/slideMaster2.xml"/><Relationship Id="rId2" Type="http://schemas.openxmlformats.org/officeDocument/2006/relationships/tags" Target="../tags/tag271.xml"/><Relationship Id="rId1" Type="http://schemas.openxmlformats.org/officeDocument/2006/relationships/tags" Target="../tags/tag270.xml"/><Relationship Id="rId6" Type="http://schemas.openxmlformats.org/officeDocument/2006/relationships/tags" Target="../tags/tag275.xml"/><Relationship Id="rId5" Type="http://schemas.openxmlformats.org/officeDocument/2006/relationships/tags" Target="../tags/tag274.xml"/><Relationship Id="rId4" Type="http://schemas.openxmlformats.org/officeDocument/2006/relationships/tags" Target="../tags/tag273.xml"/></Relationships>
</file>

<file path=ppt/slideLayouts/_rels/slideLayout69.xml.rels><?xml version="1.0" encoding="UTF-8" standalone="yes"?>
<Relationships xmlns="http://schemas.openxmlformats.org/package/2006/relationships"><Relationship Id="rId3" Type="http://schemas.openxmlformats.org/officeDocument/2006/relationships/tags" Target="../tags/tag278.xml"/><Relationship Id="rId7" Type="http://schemas.openxmlformats.org/officeDocument/2006/relationships/slideMaster" Target="../slideMasters/slideMaster2.xml"/><Relationship Id="rId2" Type="http://schemas.openxmlformats.org/officeDocument/2006/relationships/tags" Target="../tags/tag277.xml"/><Relationship Id="rId1" Type="http://schemas.openxmlformats.org/officeDocument/2006/relationships/tags" Target="../tags/tag276.xml"/><Relationship Id="rId6" Type="http://schemas.openxmlformats.org/officeDocument/2006/relationships/tags" Target="../tags/tag281.xml"/><Relationship Id="rId5" Type="http://schemas.openxmlformats.org/officeDocument/2006/relationships/tags" Target="../tags/tag280.xml"/><Relationship Id="rId4" Type="http://schemas.openxmlformats.org/officeDocument/2006/relationships/tags" Target="../tags/tag279.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slideMaster" Target="../slideMasters/slideMaster1.xml"/><Relationship Id="rId5" Type="http://schemas.openxmlformats.org/officeDocument/2006/relationships/tags" Target="../tags/tag45.xml"/><Relationship Id="rId4" Type="http://schemas.openxmlformats.org/officeDocument/2006/relationships/tags" Target="../tags/tag44.xml"/></Relationships>
</file>

<file path=ppt/slideLayouts/_rels/slideLayout70.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284.xml"/><Relationship Id="rId7" Type="http://schemas.openxmlformats.org/officeDocument/2006/relationships/tags" Target="../tags/tag288.xml"/><Relationship Id="rId2" Type="http://schemas.openxmlformats.org/officeDocument/2006/relationships/tags" Target="../tags/tag283.xml"/><Relationship Id="rId1" Type="http://schemas.openxmlformats.org/officeDocument/2006/relationships/tags" Target="../tags/tag282.xml"/><Relationship Id="rId6" Type="http://schemas.openxmlformats.org/officeDocument/2006/relationships/tags" Target="../tags/tag287.xml"/><Relationship Id="rId5" Type="http://schemas.openxmlformats.org/officeDocument/2006/relationships/tags" Target="../tags/tag286.xml"/><Relationship Id="rId4" Type="http://schemas.openxmlformats.org/officeDocument/2006/relationships/tags" Target="../tags/tag285.xml"/></Relationships>
</file>

<file path=ppt/slideLayouts/_rels/slideLayout71.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291.xml"/><Relationship Id="rId7" Type="http://schemas.openxmlformats.org/officeDocument/2006/relationships/tags" Target="../tags/tag295.xml"/><Relationship Id="rId2" Type="http://schemas.openxmlformats.org/officeDocument/2006/relationships/tags" Target="../tags/tag290.xml"/><Relationship Id="rId1" Type="http://schemas.openxmlformats.org/officeDocument/2006/relationships/tags" Target="../tags/tag289.xml"/><Relationship Id="rId6" Type="http://schemas.openxmlformats.org/officeDocument/2006/relationships/tags" Target="../tags/tag294.xml"/><Relationship Id="rId5" Type="http://schemas.openxmlformats.org/officeDocument/2006/relationships/tags" Target="../tags/tag293.xml"/><Relationship Id="rId4" Type="http://schemas.openxmlformats.org/officeDocument/2006/relationships/tags" Target="../tags/tag292.xml"/></Relationships>
</file>

<file path=ppt/slideLayouts/_rels/slideLayout72.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298.xml"/><Relationship Id="rId7" Type="http://schemas.openxmlformats.org/officeDocument/2006/relationships/tags" Target="../tags/tag302.xml"/><Relationship Id="rId2" Type="http://schemas.openxmlformats.org/officeDocument/2006/relationships/tags" Target="../tags/tag297.xml"/><Relationship Id="rId1" Type="http://schemas.openxmlformats.org/officeDocument/2006/relationships/tags" Target="../tags/tag296.xml"/><Relationship Id="rId6" Type="http://schemas.openxmlformats.org/officeDocument/2006/relationships/tags" Target="../tags/tag301.xml"/><Relationship Id="rId5" Type="http://schemas.openxmlformats.org/officeDocument/2006/relationships/tags" Target="../tags/tag300.xml"/><Relationship Id="rId4" Type="http://schemas.openxmlformats.org/officeDocument/2006/relationships/tags" Target="../tags/tag299.xml"/></Relationships>
</file>

<file path=ppt/slideLayouts/_rels/slideLayout73.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305.xml"/><Relationship Id="rId7" Type="http://schemas.openxmlformats.org/officeDocument/2006/relationships/tags" Target="../tags/tag309.xml"/><Relationship Id="rId2" Type="http://schemas.openxmlformats.org/officeDocument/2006/relationships/tags" Target="../tags/tag304.xml"/><Relationship Id="rId1" Type="http://schemas.openxmlformats.org/officeDocument/2006/relationships/tags" Target="../tags/tag303.xml"/><Relationship Id="rId6" Type="http://schemas.openxmlformats.org/officeDocument/2006/relationships/tags" Target="../tags/tag308.xml"/><Relationship Id="rId5" Type="http://schemas.openxmlformats.org/officeDocument/2006/relationships/tags" Target="../tags/tag307.xml"/><Relationship Id="rId4" Type="http://schemas.openxmlformats.org/officeDocument/2006/relationships/tags" Target="../tags/tag306.xml"/></Relationships>
</file>

<file path=ppt/slideLayouts/_rels/slideLayout74.xml.rels><?xml version="1.0" encoding="UTF-8" standalone="yes"?>
<Relationships xmlns="http://schemas.openxmlformats.org/package/2006/relationships"><Relationship Id="rId3" Type="http://schemas.openxmlformats.org/officeDocument/2006/relationships/tags" Target="../tags/tag312.xml"/><Relationship Id="rId2" Type="http://schemas.openxmlformats.org/officeDocument/2006/relationships/tags" Target="../tags/tag311.xml"/><Relationship Id="rId1" Type="http://schemas.openxmlformats.org/officeDocument/2006/relationships/tags" Target="../tags/tag310.xml"/><Relationship Id="rId6" Type="http://schemas.openxmlformats.org/officeDocument/2006/relationships/slideMaster" Target="../slideMasters/slideMaster2.xml"/><Relationship Id="rId5" Type="http://schemas.openxmlformats.org/officeDocument/2006/relationships/tags" Target="../tags/tag314.xml"/><Relationship Id="rId4" Type="http://schemas.openxmlformats.org/officeDocument/2006/relationships/tags" Target="../tags/tag313.xml"/></Relationships>
</file>

<file path=ppt/slideLayouts/_rels/slideLayout75.xml.rels><?xml version="1.0" encoding="UTF-8" standalone="yes"?>
<Relationships xmlns="http://schemas.openxmlformats.org/package/2006/relationships"><Relationship Id="rId3" Type="http://schemas.openxmlformats.org/officeDocument/2006/relationships/tags" Target="../tags/tag317.xml"/><Relationship Id="rId7" Type="http://schemas.openxmlformats.org/officeDocument/2006/relationships/slideMaster" Target="../slideMasters/slideMaster2.xml"/><Relationship Id="rId2" Type="http://schemas.openxmlformats.org/officeDocument/2006/relationships/tags" Target="../tags/tag316.xml"/><Relationship Id="rId1" Type="http://schemas.openxmlformats.org/officeDocument/2006/relationships/tags" Target="../tags/tag315.xml"/><Relationship Id="rId6" Type="http://schemas.openxmlformats.org/officeDocument/2006/relationships/tags" Target="../tags/tag320.xml"/><Relationship Id="rId5" Type="http://schemas.openxmlformats.org/officeDocument/2006/relationships/tags" Target="../tags/tag319.xml"/><Relationship Id="rId4" Type="http://schemas.openxmlformats.org/officeDocument/2006/relationships/tags" Target="../tags/tag318.xml"/></Relationships>
</file>

<file path=ppt/slideLayouts/_rels/slideLayout76.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323.xml"/><Relationship Id="rId7" Type="http://schemas.openxmlformats.org/officeDocument/2006/relationships/tags" Target="../tags/tag327.xml"/><Relationship Id="rId2" Type="http://schemas.openxmlformats.org/officeDocument/2006/relationships/tags" Target="../tags/tag322.xml"/><Relationship Id="rId1" Type="http://schemas.openxmlformats.org/officeDocument/2006/relationships/tags" Target="../tags/tag321.xml"/><Relationship Id="rId6" Type="http://schemas.openxmlformats.org/officeDocument/2006/relationships/tags" Target="../tags/tag326.xml"/><Relationship Id="rId5" Type="http://schemas.openxmlformats.org/officeDocument/2006/relationships/tags" Target="../tags/tag325.xml"/><Relationship Id="rId4" Type="http://schemas.openxmlformats.org/officeDocument/2006/relationships/tags" Target="../tags/tag324.xml"/></Relationships>
</file>

<file path=ppt/slideLayouts/_rels/slideLayout77.xml.rels><?xml version="1.0" encoding="UTF-8" standalone="yes"?>
<Relationships xmlns="http://schemas.openxmlformats.org/package/2006/relationships"><Relationship Id="rId3" Type="http://schemas.openxmlformats.org/officeDocument/2006/relationships/tags" Target="../tags/tag330.xml"/><Relationship Id="rId2" Type="http://schemas.openxmlformats.org/officeDocument/2006/relationships/tags" Target="../tags/tag329.xml"/><Relationship Id="rId1" Type="http://schemas.openxmlformats.org/officeDocument/2006/relationships/tags" Target="../tags/tag328.xml"/><Relationship Id="rId6" Type="http://schemas.openxmlformats.org/officeDocument/2006/relationships/slideMaster" Target="../slideMasters/slideMaster2.xml"/><Relationship Id="rId5" Type="http://schemas.openxmlformats.org/officeDocument/2006/relationships/tags" Target="../tags/tag332.xml"/><Relationship Id="rId4" Type="http://schemas.openxmlformats.org/officeDocument/2006/relationships/tags" Target="../tags/tag331.xml"/></Relationships>
</file>

<file path=ppt/slideLayouts/_rels/slideLayout78.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335.xml"/><Relationship Id="rId7" Type="http://schemas.openxmlformats.org/officeDocument/2006/relationships/tags" Target="../tags/tag339.xml"/><Relationship Id="rId2" Type="http://schemas.openxmlformats.org/officeDocument/2006/relationships/tags" Target="../tags/tag334.xml"/><Relationship Id="rId1" Type="http://schemas.openxmlformats.org/officeDocument/2006/relationships/tags" Target="../tags/tag333.xml"/><Relationship Id="rId6" Type="http://schemas.openxmlformats.org/officeDocument/2006/relationships/tags" Target="../tags/tag338.xml"/><Relationship Id="rId5" Type="http://schemas.openxmlformats.org/officeDocument/2006/relationships/tags" Target="../tags/tag337.xml"/><Relationship Id="rId4" Type="http://schemas.openxmlformats.org/officeDocument/2006/relationships/tags" Target="../tags/tag336.xml"/></Relationships>
</file>

<file path=ppt/slideLayouts/_rels/slideLayout79.xml.rels><?xml version="1.0" encoding="UTF-8" standalone="yes"?>
<Relationships xmlns="http://schemas.openxmlformats.org/package/2006/relationships"><Relationship Id="rId3" Type="http://schemas.openxmlformats.org/officeDocument/2006/relationships/tags" Target="../tags/tag342.xml"/><Relationship Id="rId7" Type="http://schemas.openxmlformats.org/officeDocument/2006/relationships/slideMaster" Target="../slideMasters/slideMaster2.xml"/><Relationship Id="rId2" Type="http://schemas.openxmlformats.org/officeDocument/2006/relationships/tags" Target="../tags/tag341.xml"/><Relationship Id="rId1" Type="http://schemas.openxmlformats.org/officeDocument/2006/relationships/tags" Target="../tags/tag340.xml"/><Relationship Id="rId6" Type="http://schemas.openxmlformats.org/officeDocument/2006/relationships/tags" Target="../tags/tag345.xml"/><Relationship Id="rId5" Type="http://schemas.openxmlformats.org/officeDocument/2006/relationships/tags" Target="../tags/tag344.xml"/><Relationship Id="rId4" Type="http://schemas.openxmlformats.org/officeDocument/2006/relationships/tags" Target="../tags/tag343.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8.xml"/><Relationship Id="rId7"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tags" Target="../tags/tag46.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s>
</file>

<file path=ppt/slideLayouts/_rels/slideLayout80.xml.rels><?xml version="1.0" encoding="UTF-8" standalone="yes"?>
<Relationships xmlns="http://schemas.openxmlformats.org/package/2006/relationships"><Relationship Id="rId8" Type="http://schemas.openxmlformats.org/officeDocument/2006/relationships/tags" Target="../tags/tag353.xml"/><Relationship Id="rId3" Type="http://schemas.openxmlformats.org/officeDocument/2006/relationships/tags" Target="../tags/tag348.xml"/><Relationship Id="rId7" Type="http://schemas.openxmlformats.org/officeDocument/2006/relationships/tags" Target="../tags/tag352.xml"/><Relationship Id="rId2" Type="http://schemas.openxmlformats.org/officeDocument/2006/relationships/tags" Target="../tags/tag347.xml"/><Relationship Id="rId1" Type="http://schemas.openxmlformats.org/officeDocument/2006/relationships/tags" Target="../tags/tag346.xml"/><Relationship Id="rId6" Type="http://schemas.openxmlformats.org/officeDocument/2006/relationships/tags" Target="../tags/tag351.xml"/><Relationship Id="rId5" Type="http://schemas.openxmlformats.org/officeDocument/2006/relationships/tags" Target="../tags/tag350.xml"/><Relationship Id="rId10" Type="http://schemas.openxmlformats.org/officeDocument/2006/relationships/slideMaster" Target="../slideMasters/slideMaster2.xml"/><Relationship Id="rId4" Type="http://schemas.openxmlformats.org/officeDocument/2006/relationships/tags" Target="../tags/tag349.xml"/><Relationship Id="rId9" Type="http://schemas.openxmlformats.org/officeDocument/2006/relationships/tags" Target="../tags/tag354.xml"/></Relationships>
</file>

<file path=ppt/slideLayouts/_rels/slideLayout81.xml.rels><?xml version="1.0" encoding="UTF-8" standalone="yes"?>
<Relationships xmlns="http://schemas.openxmlformats.org/package/2006/relationships"><Relationship Id="rId3" Type="http://schemas.openxmlformats.org/officeDocument/2006/relationships/tags" Target="../tags/tag357.xml"/><Relationship Id="rId7" Type="http://schemas.openxmlformats.org/officeDocument/2006/relationships/slideMaster" Target="../slideMasters/slideMaster2.xml"/><Relationship Id="rId2" Type="http://schemas.openxmlformats.org/officeDocument/2006/relationships/tags" Target="../tags/tag356.xml"/><Relationship Id="rId1" Type="http://schemas.openxmlformats.org/officeDocument/2006/relationships/tags" Target="../tags/tag355.xml"/><Relationship Id="rId6" Type="http://schemas.openxmlformats.org/officeDocument/2006/relationships/tags" Target="../tags/tag360.xml"/><Relationship Id="rId5" Type="http://schemas.openxmlformats.org/officeDocument/2006/relationships/tags" Target="../tags/tag359.xml"/><Relationship Id="rId4" Type="http://schemas.openxmlformats.org/officeDocument/2006/relationships/tags" Target="../tags/tag358.xml"/></Relationships>
</file>

<file path=ppt/slideLayouts/_rels/slideLayout82.xml.rels><?xml version="1.0" encoding="UTF-8" standalone="yes"?>
<Relationships xmlns="http://schemas.openxmlformats.org/package/2006/relationships"><Relationship Id="rId3" Type="http://schemas.openxmlformats.org/officeDocument/2006/relationships/tags" Target="../tags/tag363.xml"/><Relationship Id="rId7" Type="http://schemas.openxmlformats.org/officeDocument/2006/relationships/slideMaster" Target="../slideMasters/slideMaster2.xml"/><Relationship Id="rId2" Type="http://schemas.openxmlformats.org/officeDocument/2006/relationships/tags" Target="../tags/tag362.xml"/><Relationship Id="rId1" Type="http://schemas.openxmlformats.org/officeDocument/2006/relationships/tags" Target="../tags/tag361.xml"/><Relationship Id="rId6" Type="http://schemas.openxmlformats.org/officeDocument/2006/relationships/tags" Target="../tags/tag366.xml"/><Relationship Id="rId5" Type="http://schemas.openxmlformats.org/officeDocument/2006/relationships/tags" Target="../tags/tag365.xml"/><Relationship Id="rId4" Type="http://schemas.openxmlformats.org/officeDocument/2006/relationships/tags" Target="../tags/tag364.xml"/></Relationships>
</file>

<file path=ppt/slideLayouts/_rels/slideLayout83.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369.xml"/><Relationship Id="rId7" Type="http://schemas.openxmlformats.org/officeDocument/2006/relationships/tags" Target="../tags/tag373.xml"/><Relationship Id="rId2" Type="http://schemas.openxmlformats.org/officeDocument/2006/relationships/tags" Target="../tags/tag368.xml"/><Relationship Id="rId1" Type="http://schemas.openxmlformats.org/officeDocument/2006/relationships/tags" Target="../tags/tag367.xml"/><Relationship Id="rId6" Type="http://schemas.openxmlformats.org/officeDocument/2006/relationships/tags" Target="../tags/tag372.xml"/><Relationship Id="rId5" Type="http://schemas.openxmlformats.org/officeDocument/2006/relationships/tags" Target="../tags/tag371.xml"/><Relationship Id="rId4" Type="http://schemas.openxmlformats.org/officeDocument/2006/relationships/tags" Target="../tags/tag370.xml"/></Relationships>
</file>

<file path=ppt/slideLayouts/_rels/slideLayout84.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376.xml"/><Relationship Id="rId7" Type="http://schemas.openxmlformats.org/officeDocument/2006/relationships/tags" Target="../tags/tag380.xml"/><Relationship Id="rId2" Type="http://schemas.openxmlformats.org/officeDocument/2006/relationships/tags" Target="../tags/tag375.xml"/><Relationship Id="rId1" Type="http://schemas.openxmlformats.org/officeDocument/2006/relationships/tags" Target="../tags/tag374.xml"/><Relationship Id="rId6" Type="http://schemas.openxmlformats.org/officeDocument/2006/relationships/tags" Target="../tags/tag379.xml"/><Relationship Id="rId5" Type="http://schemas.openxmlformats.org/officeDocument/2006/relationships/tags" Target="../tags/tag378.xml"/><Relationship Id="rId4" Type="http://schemas.openxmlformats.org/officeDocument/2006/relationships/tags" Target="../tags/tag377.xml"/></Relationships>
</file>

<file path=ppt/slideLayouts/_rels/slideLayout85.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383.xml"/><Relationship Id="rId7" Type="http://schemas.openxmlformats.org/officeDocument/2006/relationships/tags" Target="../tags/tag387.xml"/><Relationship Id="rId2" Type="http://schemas.openxmlformats.org/officeDocument/2006/relationships/tags" Target="../tags/tag382.xml"/><Relationship Id="rId1" Type="http://schemas.openxmlformats.org/officeDocument/2006/relationships/tags" Target="../tags/tag381.xml"/><Relationship Id="rId6" Type="http://schemas.openxmlformats.org/officeDocument/2006/relationships/tags" Target="../tags/tag386.xml"/><Relationship Id="rId5" Type="http://schemas.openxmlformats.org/officeDocument/2006/relationships/tags" Target="../tags/tag385.xml"/><Relationship Id="rId4" Type="http://schemas.openxmlformats.org/officeDocument/2006/relationships/tags" Target="../tags/tag384.xml"/></Relationships>
</file>

<file path=ppt/slideLayouts/_rels/slideLayout86.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390.xml"/><Relationship Id="rId7" Type="http://schemas.openxmlformats.org/officeDocument/2006/relationships/tags" Target="../tags/tag394.xml"/><Relationship Id="rId2" Type="http://schemas.openxmlformats.org/officeDocument/2006/relationships/tags" Target="../tags/tag389.xml"/><Relationship Id="rId1" Type="http://schemas.openxmlformats.org/officeDocument/2006/relationships/tags" Target="../tags/tag388.xml"/><Relationship Id="rId6" Type="http://schemas.openxmlformats.org/officeDocument/2006/relationships/tags" Target="../tags/tag393.xml"/><Relationship Id="rId5" Type="http://schemas.openxmlformats.org/officeDocument/2006/relationships/tags" Target="../tags/tag392.xml"/><Relationship Id="rId4" Type="http://schemas.openxmlformats.org/officeDocument/2006/relationships/tags" Target="../tags/tag391.xml"/></Relationships>
</file>

<file path=ppt/slideLayouts/_rels/slideLayout87.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397.xml"/><Relationship Id="rId7" Type="http://schemas.openxmlformats.org/officeDocument/2006/relationships/tags" Target="../tags/tag401.xml"/><Relationship Id="rId2" Type="http://schemas.openxmlformats.org/officeDocument/2006/relationships/tags" Target="../tags/tag396.xml"/><Relationship Id="rId1" Type="http://schemas.openxmlformats.org/officeDocument/2006/relationships/tags" Target="../tags/tag395.xml"/><Relationship Id="rId6" Type="http://schemas.openxmlformats.org/officeDocument/2006/relationships/tags" Target="../tags/tag400.xml"/><Relationship Id="rId5" Type="http://schemas.openxmlformats.org/officeDocument/2006/relationships/tags" Target="../tags/tag399.xml"/><Relationship Id="rId4" Type="http://schemas.openxmlformats.org/officeDocument/2006/relationships/tags" Target="../tags/tag398.xml"/></Relationships>
</file>

<file path=ppt/slideLayouts/_rels/slideLayout88.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404.xml"/><Relationship Id="rId7" Type="http://schemas.openxmlformats.org/officeDocument/2006/relationships/tags" Target="../tags/tag408.xml"/><Relationship Id="rId2" Type="http://schemas.openxmlformats.org/officeDocument/2006/relationships/tags" Target="../tags/tag403.xml"/><Relationship Id="rId1" Type="http://schemas.openxmlformats.org/officeDocument/2006/relationships/tags" Target="../tags/tag402.xml"/><Relationship Id="rId6" Type="http://schemas.openxmlformats.org/officeDocument/2006/relationships/tags" Target="../tags/tag407.xml"/><Relationship Id="rId5" Type="http://schemas.openxmlformats.org/officeDocument/2006/relationships/tags" Target="../tags/tag406.xml"/><Relationship Id="rId4" Type="http://schemas.openxmlformats.org/officeDocument/2006/relationships/tags" Target="../tags/tag405.xml"/></Relationships>
</file>

<file path=ppt/slideLayouts/_rels/slideLayout89.xml.rels><?xml version="1.0" encoding="UTF-8" standalone="yes"?>
<Relationships xmlns="http://schemas.openxmlformats.org/package/2006/relationships"><Relationship Id="rId8" Type="http://schemas.openxmlformats.org/officeDocument/2006/relationships/slideMaster" Target="../slideMasters/slideMaster2.xml"/><Relationship Id="rId3" Type="http://schemas.openxmlformats.org/officeDocument/2006/relationships/tags" Target="../tags/tag411.xml"/><Relationship Id="rId7" Type="http://schemas.openxmlformats.org/officeDocument/2006/relationships/tags" Target="../tags/tag415.xml"/><Relationship Id="rId2" Type="http://schemas.openxmlformats.org/officeDocument/2006/relationships/tags" Target="../tags/tag410.xml"/><Relationship Id="rId1" Type="http://schemas.openxmlformats.org/officeDocument/2006/relationships/tags" Target="../tags/tag409.xml"/><Relationship Id="rId6" Type="http://schemas.openxmlformats.org/officeDocument/2006/relationships/tags" Target="../tags/tag414.xml"/><Relationship Id="rId5" Type="http://schemas.openxmlformats.org/officeDocument/2006/relationships/tags" Target="../tags/tag413.xml"/><Relationship Id="rId4" Type="http://schemas.openxmlformats.org/officeDocument/2006/relationships/tags" Target="../tags/tag412.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4.xml"/><Relationship Id="rId7" Type="http://schemas.openxmlformats.org/officeDocument/2006/relationships/slideMaster" Target="../slideMasters/slideMaster1.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s>
</file>

<file path=ppt/slideLayouts/_rels/slideLayout90.xml.rels><?xml version="1.0" encoding="UTF-8" standalone="yes"?>
<Relationships xmlns="http://schemas.openxmlformats.org/package/2006/relationships"><Relationship Id="rId3" Type="http://schemas.openxmlformats.org/officeDocument/2006/relationships/tags" Target="../tags/tag418.xml"/><Relationship Id="rId2" Type="http://schemas.openxmlformats.org/officeDocument/2006/relationships/tags" Target="../tags/tag417.xml"/><Relationship Id="rId1" Type="http://schemas.openxmlformats.org/officeDocument/2006/relationships/tags" Target="../tags/tag416.xml"/><Relationship Id="rId4" Type="http://schemas.openxmlformats.org/officeDocument/2006/relationships/slideMaster" Target="../slideMasters/slideMaster2.xml"/></Relationships>
</file>

<file path=ppt/slideLayouts/_rels/slideLayout9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420.xml"/><Relationship Id="rId1" Type="http://schemas.openxmlformats.org/officeDocument/2006/relationships/tags" Target="../tags/tag419.xml"/></Relationships>
</file>

<file path=ppt/slideLayouts/_rels/slideLayout92.xml.rels><?xml version="1.0" encoding="UTF-8" standalone="yes"?>
<Relationships xmlns="http://schemas.openxmlformats.org/package/2006/relationships"><Relationship Id="rId3" Type="http://schemas.openxmlformats.org/officeDocument/2006/relationships/tags" Target="../tags/tag423.xml"/><Relationship Id="rId2" Type="http://schemas.openxmlformats.org/officeDocument/2006/relationships/tags" Target="../tags/tag422.xml"/><Relationship Id="rId1" Type="http://schemas.openxmlformats.org/officeDocument/2006/relationships/tags" Target="../tags/tag421.xml"/><Relationship Id="rId4" Type="http://schemas.openxmlformats.org/officeDocument/2006/relationships/slideMaster" Target="../slideMasters/slideMaster2.xml"/></Relationships>
</file>

<file path=ppt/slideLayouts/_rels/slideLayout93.xml.rels><?xml version="1.0" encoding="UTF-8" standalone="yes"?>
<Relationships xmlns="http://schemas.openxmlformats.org/package/2006/relationships"><Relationship Id="rId3" Type="http://schemas.openxmlformats.org/officeDocument/2006/relationships/image" Target="../media/image1.oou"/><Relationship Id="rId2" Type="http://schemas.openxmlformats.org/officeDocument/2006/relationships/slideMaster" Target="../slideMasters/slideMaster2.xml"/><Relationship Id="rId1" Type="http://schemas.openxmlformats.org/officeDocument/2006/relationships/tags" Target="../tags/tag424.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Hexagon">
    <p:spTree>
      <p:nvGrpSpPr>
        <p:cNvPr id="1" name=""/>
        <p:cNvGrpSpPr/>
        <p:nvPr/>
      </p:nvGrpSpPr>
      <p:grpSpPr>
        <a:xfrm>
          <a:off x="0" y="0"/>
          <a:ext cx="0" cy="0"/>
          <a:chOff x="0" y="0"/>
          <a:chExt cx="0" cy="0"/>
        </a:xfrm>
      </p:grpSpPr>
      <p:sp>
        <p:nvSpPr>
          <p:cNvPr id="25" name="PrvStatus2" descr="{&quot;templafy&quot;:{&quot;id&quot;:&quot;08973077-3e26-48cd-a0ed-1532de6758ae&quot;}}" hidden="1" title="Form.Status.Privacystatusdiscl">
            <a:extLst>
              <a:ext uri="{FF2B5EF4-FFF2-40B4-BE49-F238E27FC236}">
                <a16:creationId xmlns:a16="http://schemas.microsoft.com/office/drawing/2014/main" id="{20FB33C3-F9C7-4A68-BD04-EF8C26E06C2C}"/>
              </a:ext>
            </a:extLst>
          </p:cNvPr>
          <p:cNvSpPr/>
          <p:nvPr userDrawn="1">
            <p:custDataLst>
              <p:tags r:id="rId1"/>
            </p:custDataLst>
          </p:nvPr>
        </p:nvSpPr>
        <p:spPr>
          <a:xfrm>
            <a:off x="3816000" y="7166275"/>
            <a:ext cx="3055936" cy="225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a:solidFill>
                  <a:schemeClr val="accent4"/>
                </a:solidFill>
              </a:rPr>
              <a:t>For professional clients only</a:t>
            </a:r>
            <a:endParaRPr lang="en-GB" sz="800" dirty="0">
              <a:solidFill>
                <a:schemeClr val="accent4"/>
              </a:solidFill>
            </a:endParaRPr>
          </a:p>
        </p:txBody>
      </p:sp>
      <p:sp>
        <p:nvSpPr>
          <p:cNvPr id="24" name="PrvStatus1" descr="{&quot;templafy&quot;:{&quot;id&quot;:&quot;949f5b8b-83b8-48c3-9579-999c3eb1f266&quot;}}" title="Form.Status.Privacystatus">
            <a:extLst>
              <a:ext uri="{FF2B5EF4-FFF2-40B4-BE49-F238E27FC236}">
                <a16:creationId xmlns:a16="http://schemas.microsoft.com/office/drawing/2014/main" id="{8F5472CD-34E2-4640-AC59-4841725DB537}"/>
              </a:ext>
            </a:extLst>
          </p:cNvPr>
          <p:cNvSpPr/>
          <p:nvPr userDrawn="1">
            <p:custDataLst>
              <p:tags r:id="rId2"/>
            </p:custDataLst>
          </p:nvPr>
        </p:nvSpPr>
        <p:spPr>
          <a:xfrm>
            <a:off x="3814764" y="7166275"/>
            <a:ext cx="3055935" cy="225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800" dirty="0">
              <a:solidFill>
                <a:schemeClr val="accent4"/>
              </a:solidFill>
            </a:endParaRPr>
          </a:p>
        </p:txBody>
      </p:sp>
      <p:pic>
        <p:nvPicPr>
          <p:cNvPr id="5" name="QAS_logo" descr="{&quot;templafy&quot;:{&quot;id&quot;:&quot;c8398ac8-1d19-4b70-bcbb-362beff362d8&quot;}}">
            <a:extLst>
              <a:ext uri="{FF2B5EF4-FFF2-40B4-BE49-F238E27FC236}">
                <a16:creationId xmlns:a16="http://schemas.microsoft.com/office/drawing/2014/main" id="{1BDCC133-977C-493C-A7F2-D820155BBBF5}"/>
              </a:ext>
            </a:extLst>
          </p:cNvPr>
          <p:cNvPicPr>
            <a:picLocks/>
          </p:cNvPicPr>
          <p:nvPr userDrawn="1"/>
        </p:nvPicPr>
        <p:blipFill>
          <a:blip r:embed="rId12" cstate="hqprint">
            <a:extLst>
              <a:ext uri="{28A0092B-C50C-407E-A947-70E740481C1C}">
                <a14:useLocalDpi xmlns:a14="http://schemas.microsoft.com/office/drawing/2010/main" val="0"/>
              </a:ext>
            </a:extLst>
          </a:blip>
          <a:stretch>
            <a:fillRect/>
          </a:stretch>
        </p:blipFill>
        <p:spPr>
          <a:xfrm>
            <a:off x="539750" y="6900350"/>
            <a:ext cx="1368171" cy="446456"/>
          </a:xfrm>
          <a:prstGeom prst="rect">
            <a:avLst/>
          </a:prstGeom>
        </p:spPr>
      </p:pic>
      <p:sp>
        <p:nvSpPr>
          <p:cNvPr id="9" name="Subtitle">
            <a:extLst>
              <a:ext uri="{FF2B5EF4-FFF2-40B4-BE49-F238E27FC236}">
                <a16:creationId xmlns:a16="http://schemas.microsoft.com/office/drawing/2014/main" id="{943AFD97-8FAA-4289-A0D1-09F975B59309}"/>
              </a:ext>
            </a:extLst>
          </p:cNvPr>
          <p:cNvSpPr>
            <a:spLocks noGrp="1"/>
          </p:cNvSpPr>
          <p:nvPr>
            <p:ph type="body" sz="quarter" idx="11"/>
            <p:custDataLst>
              <p:tags r:id="rId3"/>
            </p:custDataLst>
          </p:nvPr>
        </p:nvSpPr>
        <p:spPr>
          <a:xfrm>
            <a:off x="549274" y="4212000"/>
            <a:ext cx="4701600" cy="360000"/>
          </a:xfrm>
        </p:spPr>
        <p:txBody>
          <a:bodyPr/>
          <a:lstStyle>
            <a:lvl1pPr marL="0" indent="0">
              <a:spcBef>
                <a:spcPts val="0"/>
              </a:spcBef>
              <a:buNone/>
              <a:defRPr sz="1800">
                <a:solidFill>
                  <a:srgbClr val="4D4F53"/>
                </a:solidFill>
              </a:defRPr>
            </a:lvl1pPr>
            <a:lvl2pPr marL="0" indent="0">
              <a:spcBef>
                <a:spcPts val="1800"/>
              </a:spcBef>
              <a:spcAft>
                <a:spcPts val="0"/>
              </a:spcAft>
              <a:buNone/>
              <a:defRPr sz="1400">
                <a:solidFill>
                  <a:srgbClr val="4D4F53"/>
                </a:solidFill>
              </a:defRPr>
            </a:lvl2pPr>
          </a:lstStyle>
          <a:p>
            <a:pPr lvl="0"/>
            <a:endParaRPr lang="en-US" dirty="0"/>
          </a:p>
        </p:txBody>
      </p:sp>
      <p:sp>
        <p:nvSpPr>
          <p:cNvPr id="8" name="Title">
            <a:extLst>
              <a:ext uri="{FF2B5EF4-FFF2-40B4-BE49-F238E27FC236}">
                <a16:creationId xmlns:a16="http://schemas.microsoft.com/office/drawing/2014/main" id="{5281D3B6-B432-47A1-8A8D-3C936BE594CF}"/>
              </a:ext>
            </a:extLst>
          </p:cNvPr>
          <p:cNvSpPr>
            <a:spLocks noGrp="1"/>
          </p:cNvSpPr>
          <p:nvPr>
            <p:ph type="title"/>
            <p:custDataLst>
              <p:tags r:id="rId4"/>
            </p:custDataLst>
          </p:nvPr>
        </p:nvSpPr>
        <p:spPr>
          <a:xfrm>
            <a:off x="549274" y="3405600"/>
            <a:ext cx="4701236" cy="720000"/>
          </a:xfrm>
        </p:spPr>
        <p:txBody>
          <a:bodyPr anchor="b" anchorCtr="0"/>
          <a:lstStyle>
            <a:lvl1pPr>
              <a:lnSpc>
                <a:spcPct val="95000"/>
              </a:lnSpc>
              <a:defRPr sz="4000"/>
            </a:lvl1pPr>
          </a:lstStyle>
          <a:p>
            <a:endParaRPr lang="en-GB" dirty="0"/>
          </a:p>
        </p:txBody>
      </p:sp>
      <p:pic>
        <p:nvPicPr>
          <p:cNvPr id="7" name="image" descr="{&quot;templafy&quot;:{&quot;id&quot;:&quot;6ab41f7f-8f76-403f-aa51-6bf8743ae274&quot;}}">
            <a:extLst>
              <a:ext uri="{FF2B5EF4-FFF2-40B4-BE49-F238E27FC236}">
                <a16:creationId xmlns:a16="http://schemas.microsoft.com/office/drawing/2014/main" id="{AE845865-A0AF-4F95-9C6C-314197FBB551}"/>
              </a:ext>
            </a:extLst>
          </p:cNvPr>
          <p:cNvPicPr>
            <a:picLocks/>
          </p:cNvPicPr>
          <p:nvPr userDrawn="1"/>
        </p:nvPicPr>
        <p:blipFill>
          <a:blip r:embed="rId13" cstate="hqprint">
            <a:extLst>
              <a:ext uri="{28A0092B-C50C-407E-A947-70E740481C1C}">
                <a14:useLocalDpi xmlns:a14="http://schemas.microsoft.com/office/drawing/2010/main" val="0"/>
              </a:ext>
            </a:extLst>
          </a:blip>
          <a:stretch>
            <a:fillRect/>
          </a:stretch>
        </p:blipFill>
        <p:spPr>
          <a:xfrm>
            <a:off x="9176400" y="6915601"/>
            <a:ext cx="975722" cy="414052"/>
          </a:xfrm>
          <a:prstGeom prst="rect">
            <a:avLst/>
          </a:prstGeom>
        </p:spPr>
      </p:pic>
      <p:sp>
        <p:nvSpPr>
          <p:cNvPr id="2" name="Fiduciary_Disclaimer" descr="{&quot;templafy&quot;:{&quot;id&quot;:&quot;864c97e0-1508-4fd9-a58b-d91c2d7bf4aa&quot;}}" title="Form.Fid_disclaimer_query.Fiduc_discl_text">
            <a:extLst>
              <a:ext uri="{FF2B5EF4-FFF2-40B4-BE49-F238E27FC236}">
                <a16:creationId xmlns:a16="http://schemas.microsoft.com/office/drawing/2014/main" id="{829FDFA0-79F6-496D-AAEF-04E0349DF207}"/>
              </a:ext>
            </a:extLst>
          </p:cNvPr>
          <p:cNvSpPr/>
          <p:nvPr userDrawn="1">
            <p:custDataLst>
              <p:tags r:id="rId5"/>
            </p:custDataLst>
          </p:nvPr>
        </p:nvSpPr>
        <p:spPr>
          <a:xfrm>
            <a:off x="5453063" y="5644220"/>
            <a:ext cx="4694237" cy="697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spcAft>
                <a:spcPts val="1200"/>
              </a:spcAft>
            </a:pPr>
            <a:endParaRPr lang="en-GB" sz="1000" dirty="0">
              <a:solidFill>
                <a:schemeClr val="tx1"/>
              </a:solidFill>
            </a:endParaRPr>
          </a:p>
        </p:txBody>
      </p:sp>
      <p:graphicFrame>
        <p:nvGraphicFramePr>
          <p:cNvPr id="18" name="Metadata background">
            <a:extLst>
              <a:ext uri="{FF2B5EF4-FFF2-40B4-BE49-F238E27FC236}">
                <a16:creationId xmlns:a16="http://schemas.microsoft.com/office/drawing/2014/main" id="{492CFFD0-465A-45EC-9B60-A60399C1A3B7}"/>
              </a:ext>
            </a:extLst>
          </p:cNvPr>
          <p:cNvGraphicFramePr>
            <a:graphicFrameLocks noGrp="1"/>
          </p:cNvGraphicFramePr>
          <p:nvPr userDrawn="1">
            <p:custDataLst>
              <p:tags r:id="rId6"/>
            </p:custDataLst>
            <p:extLst>
              <p:ext uri="{D42A27DB-BD31-4B8C-83A1-F6EECF244321}">
                <p14:modId xmlns:p14="http://schemas.microsoft.com/office/powerpoint/2010/main" val="4009979629"/>
              </p:ext>
            </p:extLst>
          </p:nvPr>
        </p:nvGraphicFramePr>
        <p:xfrm>
          <a:off x="540001" y="5644220"/>
          <a:ext cx="4713668" cy="697920"/>
        </p:xfrm>
        <a:graphic>
          <a:graphicData uri="http://schemas.openxmlformats.org/drawingml/2006/table">
            <a:tbl>
              <a:tblPr firstRow="1" bandRow="1">
                <a:tableStyleId>{2D5ABB26-0587-4C30-8999-92F81FD0307C}</a:tableStyleId>
              </a:tblPr>
              <a:tblGrid>
                <a:gridCol w="28800">
                  <a:extLst>
                    <a:ext uri="{9D8B030D-6E8A-4147-A177-3AD203B41FA5}">
                      <a16:colId xmlns:a16="http://schemas.microsoft.com/office/drawing/2014/main" val="3942203503"/>
                    </a:ext>
                  </a:extLst>
                </a:gridCol>
                <a:gridCol w="900000">
                  <a:extLst>
                    <a:ext uri="{9D8B030D-6E8A-4147-A177-3AD203B41FA5}">
                      <a16:colId xmlns:a16="http://schemas.microsoft.com/office/drawing/2014/main" val="270685148"/>
                    </a:ext>
                  </a:extLst>
                </a:gridCol>
                <a:gridCol w="3784868">
                  <a:extLst>
                    <a:ext uri="{9D8B030D-6E8A-4147-A177-3AD203B41FA5}">
                      <a16:colId xmlns:a16="http://schemas.microsoft.com/office/drawing/2014/main" val="415057381"/>
                    </a:ext>
                  </a:extLst>
                </a:gridCol>
              </a:tblGrid>
              <a:tr h="252000">
                <a:tc>
                  <a:txBody>
                    <a:bodyPr/>
                    <a:lstStyle/>
                    <a:p>
                      <a:endParaRPr lang="en-GB" sz="800" dirty="0">
                        <a:solidFill>
                          <a:schemeClr val="accent4"/>
                        </a:solidFill>
                      </a:endParaRPr>
                    </a:p>
                  </a:txBody>
                  <a:tcPr marL="0" marR="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lnSpc>
                          <a:spcPct val="90000"/>
                        </a:lnSpc>
                      </a:pPr>
                      <a:r>
                        <a:rPr lang="en-GB" sz="900" dirty="0">
                          <a:solidFill>
                            <a:schemeClr val="tx1"/>
                          </a:solidFill>
                        </a:rPr>
                        <a:t>Prepared for:</a:t>
                      </a:r>
                    </a:p>
                  </a:txBody>
                  <a:tcPr marL="72000" marR="7200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nSpc>
                          <a:spcPct val="90000"/>
                        </a:lnSpc>
                      </a:pPr>
                      <a:endParaRPr lang="en-GB" sz="900" dirty="0">
                        <a:solidFill>
                          <a:schemeClr val="tx1"/>
                        </a:solidFill>
                      </a:endParaRPr>
                    </a:p>
                  </a:txBody>
                  <a:tcPr marL="0" marR="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4036946909"/>
                  </a:ext>
                </a:extLst>
              </a:tr>
              <a:tr h="180000">
                <a:tc>
                  <a:txBody>
                    <a:bodyPr/>
                    <a:lstStyle/>
                    <a:p>
                      <a:endParaRPr lang="en-GB" sz="800" dirty="0">
                        <a:solidFill>
                          <a:schemeClr val="accent4"/>
                        </a:solidFill>
                      </a:endParaRPr>
                    </a:p>
                  </a:txBody>
                  <a:tcPr marL="0" marR="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r" defTabSz="685804" rtl="0" eaLnBrk="1" fontAlgn="auto" latinLnBrk="0" hangingPunct="1">
                        <a:lnSpc>
                          <a:spcPts val="900"/>
                        </a:lnSpc>
                        <a:spcBef>
                          <a:spcPts val="0"/>
                        </a:spcBef>
                        <a:spcAft>
                          <a:spcPts val="0"/>
                        </a:spcAft>
                        <a:buClrTx/>
                        <a:buSzTx/>
                        <a:buFontTx/>
                        <a:buNone/>
                        <a:tabLst/>
                        <a:defRPr/>
                      </a:pPr>
                      <a:r>
                        <a:rPr lang="en-GB" sz="900" dirty="0">
                          <a:solidFill>
                            <a:schemeClr val="tx1"/>
                          </a:solidFill>
                        </a:rPr>
                        <a:t>Prepared by:</a:t>
                      </a:r>
                    </a:p>
                  </a:txBody>
                  <a:tcPr marL="72000" marR="7200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l" defTabSz="685804" rtl="0" eaLnBrk="1" fontAlgn="auto" latinLnBrk="0" hangingPunct="1">
                        <a:lnSpc>
                          <a:spcPts val="900"/>
                        </a:lnSpc>
                        <a:spcBef>
                          <a:spcPts val="0"/>
                        </a:spcBef>
                        <a:spcAft>
                          <a:spcPts val="0"/>
                        </a:spcAft>
                        <a:buClrTx/>
                        <a:buSzTx/>
                        <a:buFontTx/>
                        <a:buNone/>
                        <a:tabLst/>
                        <a:defRPr/>
                      </a:pPr>
                      <a:endParaRPr lang="en-GB" sz="900" dirty="0">
                        <a:solidFill>
                          <a:schemeClr val="tx1"/>
                        </a:solidFill>
                      </a:endParaRPr>
                    </a:p>
                  </a:txBody>
                  <a:tcPr marL="0" marR="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4197540619"/>
                  </a:ext>
                </a:extLst>
              </a:tr>
              <a:tr h="252000">
                <a:tc>
                  <a:txBody>
                    <a:bodyPr/>
                    <a:lstStyle/>
                    <a:p>
                      <a:endParaRPr lang="en-GB" sz="800" dirty="0">
                        <a:solidFill>
                          <a:schemeClr val="accent4"/>
                        </a:solidFill>
                      </a:endParaRPr>
                    </a:p>
                  </a:txBody>
                  <a:tcPr marL="0" marR="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r" defTabSz="685804" rtl="0" eaLnBrk="1" fontAlgn="auto" latinLnBrk="0" hangingPunct="1">
                        <a:lnSpc>
                          <a:spcPct val="90000"/>
                        </a:lnSpc>
                        <a:spcBef>
                          <a:spcPts val="0"/>
                        </a:spcBef>
                        <a:spcAft>
                          <a:spcPts val="0"/>
                        </a:spcAft>
                        <a:buClrTx/>
                        <a:buSzTx/>
                        <a:buFontTx/>
                        <a:buNone/>
                        <a:tabLst/>
                        <a:defRPr/>
                      </a:pPr>
                      <a:r>
                        <a:rPr lang="en-GB" sz="900" dirty="0">
                          <a:solidFill>
                            <a:schemeClr val="tx1"/>
                          </a:solidFill>
                        </a:rPr>
                        <a:t>Date:</a:t>
                      </a: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a:lnSpc>
                          <a:spcPct val="90000"/>
                        </a:lnSpc>
                      </a:pPr>
                      <a:endParaRPr lang="en-GB" sz="900" dirty="0">
                        <a:solidFill>
                          <a:schemeClr val="tx1"/>
                        </a:solidFill>
                      </a:endParaRPr>
                    </a:p>
                  </a:txBody>
                  <a:tcPr marL="0" marR="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4029104"/>
                  </a:ext>
                </a:extLst>
              </a:tr>
            </a:tbl>
          </a:graphicData>
        </a:graphic>
      </p:graphicFrame>
      <p:sp>
        <p:nvSpPr>
          <p:cNvPr id="19" name="date" descr="{&quot;templafy&quot;:{&quot;id&quot;:&quot;45612fa5-d4f4-484a-831f-45785a4229fd&quot;}}" title="Form.SelDate">
            <a:extLst>
              <a:ext uri="{FF2B5EF4-FFF2-40B4-BE49-F238E27FC236}">
                <a16:creationId xmlns:a16="http://schemas.microsoft.com/office/drawing/2014/main" id="{7690F426-E4F1-4495-BCEF-FC06686EBA68}"/>
              </a:ext>
            </a:extLst>
          </p:cNvPr>
          <p:cNvSpPr/>
          <p:nvPr userDrawn="1">
            <p:custDataLst>
              <p:tags r:id="rId7"/>
            </p:custDataLst>
          </p:nvPr>
        </p:nvSpPr>
        <p:spPr>
          <a:xfrm>
            <a:off x="1465200" y="6112800"/>
            <a:ext cx="3744000" cy="14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900" kern="1200" dirty="0" smtClean="0">
                <a:solidFill>
                  <a:schemeClr val="tx1"/>
                </a:solidFill>
                <a:latin typeface="+mn-lt"/>
                <a:ea typeface="+mn-ea"/>
                <a:cs typeface="Arial"/>
              </a:rPr>
              <a:t>May 2021 (Version 3 edited for</a:t>
            </a:r>
            <a:r>
              <a:rPr lang="en-GB" sz="900" kern="1200" baseline="0" dirty="0" smtClean="0">
                <a:solidFill>
                  <a:schemeClr val="tx1"/>
                </a:solidFill>
                <a:latin typeface="+mn-lt"/>
                <a:ea typeface="+mn-ea"/>
                <a:cs typeface="Arial"/>
              </a:rPr>
              <a:t> accessible online publication June 2021)</a:t>
            </a:r>
            <a:endParaRPr lang="en-GB" sz="900" kern="1200" dirty="0" smtClean="0">
              <a:solidFill>
                <a:schemeClr val="tx1"/>
              </a:solidFill>
              <a:latin typeface="+mn-lt"/>
              <a:ea typeface="+mn-ea"/>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latin typeface="+mn-lt"/>
              <a:ea typeface="+mn-ea"/>
              <a:cs typeface="Arial"/>
            </a:endParaRPr>
          </a:p>
        </p:txBody>
      </p:sp>
      <p:sp>
        <p:nvSpPr>
          <p:cNvPr id="21" name="PreparedFor" descr="{&quot;templafy&quot;:{&quot;id&quot;:&quot;dc3851df-73c7-4c36-a5c5-0d61f9d30b87&quot;}}" title="Form.PreparedFor">
            <a:extLst>
              <a:ext uri="{FF2B5EF4-FFF2-40B4-BE49-F238E27FC236}">
                <a16:creationId xmlns:a16="http://schemas.microsoft.com/office/drawing/2014/main" id="{2435D297-B194-479A-AE08-2686AC1DB986}"/>
              </a:ext>
            </a:extLst>
          </p:cNvPr>
          <p:cNvSpPr/>
          <p:nvPr userDrawn="1">
            <p:custDataLst>
              <p:tags r:id="rId8"/>
            </p:custDataLst>
          </p:nvPr>
        </p:nvSpPr>
        <p:spPr>
          <a:xfrm>
            <a:off x="1465200" y="5723135"/>
            <a:ext cx="3744000" cy="14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r>
              <a:rPr lang="en-GB" sz="900" kern="1200">
                <a:solidFill>
                  <a:schemeClr val="tx1"/>
                </a:solidFill>
                <a:latin typeface="+mn-lt"/>
                <a:ea typeface="+mn-ea"/>
                <a:cs typeface="Arial"/>
              </a:rPr>
              <a:t>University of Leeds</a:t>
            </a:r>
            <a:endParaRPr lang="en-GB" sz="900" kern="1200" dirty="0">
              <a:solidFill>
                <a:schemeClr val="tx1"/>
              </a:solidFill>
              <a:latin typeface="+mn-lt"/>
              <a:ea typeface="+mn-ea"/>
              <a:cs typeface="Arial"/>
            </a:endParaRPr>
          </a:p>
        </p:txBody>
      </p:sp>
      <p:sp>
        <p:nvSpPr>
          <p:cNvPr id="22" name="PreparedBy" descr="{&quot;templafy&quot;:{&quot;id&quot;:&quot;cb215f26-bfa0-4aaf-aa65-da450472bf20&quot;}}" title="Form.PreparedBy">
            <a:extLst>
              <a:ext uri="{FF2B5EF4-FFF2-40B4-BE49-F238E27FC236}">
                <a16:creationId xmlns:a16="http://schemas.microsoft.com/office/drawing/2014/main" id="{F22E0E98-2F92-4DD8-8DF8-644FD655702B}"/>
              </a:ext>
            </a:extLst>
          </p:cNvPr>
          <p:cNvSpPr/>
          <p:nvPr userDrawn="1">
            <p:custDataLst>
              <p:tags r:id="rId9"/>
            </p:custDataLst>
          </p:nvPr>
        </p:nvSpPr>
        <p:spPr>
          <a:xfrm>
            <a:off x="1465200" y="5916430"/>
            <a:ext cx="3744000" cy="14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r>
              <a:rPr lang="en-GB" sz="900" kern="1200" dirty="0" smtClean="0">
                <a:solidFill>
                  <a:schemeClr val="tx1"/>
                </a:solidFill>
                <a:latin typeface="+mn-lt"/>
                <a:ea typeface="+mn-ea"/>
                <a:cs typeface="Arial"/>
              </a:rPr>
              <a:t>Aon</a:t>
            </a:r>
            <a:endParaRPr lang="en-GB" sz="900" kern="1200" dirty="0">
              <a:solidFill>
                <a:schemeClr val="tx1"/>
              </a:solidFill>
              <a:latin typeface="+mn-lt"/>
              <a:ea typeface="+mn-ea"/>
              <a:cs typeface="Arial"/>
            </a:endParaRPr>
          </a:p>
        </p:txBody>
      </p:sp>
      <p:sp>
        <p:nvSpPr>
          <p:cNvPr id="3" name="Guides" hidden="1">
            <a:extLst>
              <a:ext uri="{FF2B5EF4-FFF2-40B4-BE49-F238E27FC236}">
                <a16:creationId xmlns:a16="http://schemas.microsoft.com/office/drawing/2014/main" id="{B005BA1E-2859-4198-B299-9468E45C92B0}"/>
              </a:ext>
            </a:extLst>
          </p:cNvPr>
          <p:cNvSpPr/>
          <p:nvPr userDrawn="1">
            <p:custDataLst>
              <p:tags r:id="rId10"/>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31603757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010" userDrawn="1">
          <p15:clr>
            <a:srgbClr val="FF96FF"/>
          </p15:clr>
        </p15:guide>
        <p15:guide id="5" orient="horz" pos="2146" userDrawn="1">
          <p15:clr>
            <a:srgbClr val="FF96FF"/>
          </p15:clr>
        </p15:guide>
        <p15:guide id="6" orient="horz" pos="3182" userDrawn="1">
          <p15:clr>
            <a:srgbClr val="FF96FF"/>
          </p15:clr>
        </p15:guide>
        <p15:guide id="7" orient="horz" pos="3318" userDrawn="1">
          <p15:clr>
            <a:srgbClr val="FF96FF"/>
          </p15:clr>
        </p15:guide>
        <p15:guide id="8" orient="horz" pos="4353" userDrawn="1">
          <p15:clr>
            <a:srgbClr val="FF96FF"/>
          </p15:clr>
        </p15:guide>
        <p15:guide id="9" pos="340" userDrawn="1">
          <p15:clr>
            <a:srgbClr val="FF96FF"/>
          </p15:clr>
        </p15:guide>
        <p15:guide id="10" pos="1235" userDrawn="1">
          <p15:clr>
            <a:srgbClr val="FF96FF"/>
          </p15:clr>
        </p15:guide>
        <p15:guide id="11" pos="1371" userDrawn="1">
          <p15:clr>
            <a:srgbClr val="FF96FF"/>
          </p15:clr>
        </p15:guide>
        <p15:guide id="12" pos="2267" userDrawn="1">
          <p15:clr>
            <a:srgbClr val="FF96FF"/>
          </p15:clr>
        </p15:guide>
        <p15:guide id="13" pos="2403" userDrawn="1">
          <p15:clr>
            <a:srgbClr val="FF96FF"/>
          </p15:clr>
        </p15:guide>
        <p15:guide id="14" pos="3299" userDrawn="1">
          <p15:clr>
            <a:srgbClr val="FF96FF"/>
          </p15:clr>
        </p15:guide>
        <p15:guide id="15" pos="3435" userDrawn="1">
          <p15:clr>
            <a:srgbClr val="FF96FF"/>
          </p15:clr>
        </p15:guide>
        <p15:guide id="16" pos="4331" userDrawn="1">
          <p15:clr>
            <a:srgbClr val="FF96FF"/>
          </p15:clr>
        </p15:guide>
        <p15:guide id="17" pos="4467" userDrawn="1">
          <p15:clr>
            <a:srgbClr val="FF96FF"/>
          </p15:clr>
        </p15:guide>
        <p15:guide id="18" pos="5363" userDrawn="1">
          <p15:clr>
            <a:srgbClr val="FF96FF"/>
          </p15:clr>
        </p15:guide>
        <p15:guide id="19" pos="5499" userDrawn="1">
          <p15:clr>
            <a:srgbClr val="FF96FF"/>
          </p15:clr>
        </p15:guide>
        <p15:guide id="20" pos="6394" userDrawn="1">
          <p15:clr>
            <a:srgbClr val="FF96FF"/>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e Content (1/2) over two">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877D82D8-2EC2-4F06-ABEA-FE2D3CC50AE8}"/>
              </a:ext>
            </a:extLst>
          </p:cNvPr>
          <p:cNvSpPr>
            <a:spLocks noGrp="1"/>
          </p:cNvSpPr>
          <p:nvPr>
            <p:ph type="sldNum" sz="quarter" idx="16"/>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A6316FE5-34DA-467E-A2DF-A7564BDAD45A}"/>
              </a:ext>
            </a:extLst>
          </p:cNvPr>
          <p:cNvSpPr>
            <a:spLocks noGrp="1"/>
          </p:cNvSpPr>
          <p:nvPr>
            <p:ph sz="quarter" idx="18"/>
            <p:custDataLst>
              <p:tags r:id="rId2"/>
            </p:custDataLst>
          </p:nvPr>
        </p:nvSpPr>
        <p:spPr>
          <a:xfrm>
            <a:off x="5453998" y="4345174"/>
            <a:ext cx="4698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590E44DD-07F4-4931-949B-56BAB4ED89E9}"/>
              </a:ext>
            </a:extLst>
          </p:cNvPr>
          <p:cNvSpPr>
            <a:spLocks noGrp="1"/>
          </p:cNvSpPr>
          <p:nvPr>
            <p:ph sz="quarter" idx="17"/>
            <p:custDataLst>
              <p:tags r:id="rId3"/>
            </p:custDataLst>
          </p:nvPr>
        </p:nvSpPr>
        <p:spPr>
          <a:xfrm>
            <a:off x="539999" y="1547999"/>
            <a:ext cx="9610476"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E9733178-C9B1-4517-BA1A-CA4534538F21}"/>
              </a:ext>
            </a:extLst>
          </p:cNvPr>
          <p:cNvSpPr>
            <a:spLocks noGrp="1"/>
          </p:cNvSpPr>
          <p:nvPr>
            <p:ph sz="quarter" idx="19"/>
            <p:custDataLst>
              <p:tags r:id="rId5"/>
            </p:custDataLst>
          </p:nvPr>
        </p:nvSpPr>
        <p:spPr>
          <a:xfrm>
            <a:off x="539999" y="4337050"/>
            <a:ext cx="4697164" cy="25749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4" name="Guides" hidden="1">
            <a:extLst>
              <a:ext uri="{FF2B5EF4-FFF2-40B4-BE49-F238E27FC236}">
                <a16:creationId xmlns:a16="http://schemas.microsoft.com/office/drawing/2014/main" id="{81ABFD16-E7EB-4B69-BD79-70219FD031C7}"/>
              </a:ext>
            </a:extLst>
          </p:cNvPr>
          <p:cNvSpPr/>
          <p:nvPr userDrawn="1">
            <p:custDataLst>
              <p:tags r:id="rId6"/>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292037010"/>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596" userDrawn="1">
          <p15:clr>
            <a:srgbClr val="FF96FF"/>
          </p15:clr>
        </p15:guide>
        <p15:guide id="5" orient="horz" pos="2732" userDrawn="1">
          <p15:clr>
            <a:srgbClr val="FF96FF"/>
          </p15:clr>
        </p15:guide>
        <p15:guide id="6" orient="horz" pos="4353" userDrawn="1">
          <p15:clr>
            <a:srgbClr val="FF96FF"/>
          </p15:clr>
        </p15:guide>
        <p15:guide id="7" pos="340" userDrawn="1">
          <p15:clr>
            <a:srgbClr val="FF96FF"/>
          </p15:clr>
        </p15:guide>
        <p15:guide id="8" pos="3299" userDrawn="1">
          <p15:clr>
            <a:srgbClr val="FF96FF"/>
          </p15:clr>
        </p15:guide>
        <p15:guide id="9" pos="3435" userDrawn="1">
          <p15:clr>
            <a:srgbClr val="FF96FF"/>
          </p15:clr>
        </p15:guide>
        <p15:guide id="10" pos="6394" userDrawn="1">
          <p15:clr>
            <a:srgbClr val="FF96FF"/>
          </p15:clr>
        </p15:guide>
      </p15:sldGuideLst>
    </p:ext>
  </p:extLst>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Sub-Section Divider">
    <p:bg>
      <p:bgPr>
        <a:solidFill>
          <a:schemeClr val="bg1"/>
        </a:solidFill>
        <a:effectLst/>
      </p:bgPr>
    </p:bg>
    <p:spTree>
      <p:nvGrpSpPr>
        <p:cNvPr id="1" name=""/>
        <p:cNvGrpSpPr/>
        <p:nvPr/>
      </p:nvGrpSpPr>
      <p:grpSpPr>
        <a:xfrm>
          <a:off x="0" y="0"/>
          <a:ext cx="0" cy="0"/>
          <a:chOff x="0" y="0"/>
          <a:chExt cx="0" cy="0"/>
        </a:xfrm>
      </p:grpSpPr>
      <p:sp>
        <p:nvSpPr>
          <p:cNvPr id="9" name="Rectangle 16"/>
          <p:cNvSpPr>
            <a:spLocks noGrp="1" noChangeArrowheads="1"/>
          </p:cNvSpPr>
          <p:nvPr>
            <p:ph type="ctrTitle" hasCustomPrompt="1"/>
          </p:nvPr>
        </p:nvSpPr>
        <p:spPr>
          <a:xfrm>
            <a:off x="534591" y="3023726"/>
            <a:ext cx="9622632" cy="906461"/>
          </a:xfrm>
          <a:prstGeom prst="rect">
            <a:avLst/>
          </a:prstGeom>
          <a:noFill/>
        </p:spPr>
        <p:txBody>
          <a:bodyPr lIns="0" tIns="0" rIns="0" bIns="0"/>
          <a:lstStyle>
            <a:lvl1pPr>
              <a:lnSpc>
                <a:spcPct val="90000"/>
              </a:lnSpc>
              <a:defRPr sz="3022" b="1" baseline="0">
                <a:solidFill>
                  <a:schemeClr val="tx1"/>
                </a:solidFill>
              </a:defRPr>
            </a:lvl1pPr>
          </a:lstStyle>
          <a:p>
            <a:r>
              <a:rPr lang="en-GB" noProof="0" dirty="0"/>
              <a:t>Sub–Section Divider: title copy 28 </a:t>
            </a:r>
            <a:r>
              <a:rPr lang="en-GB" noProof="0" dirty="0" err="1"/>
              <a:t>pt</a:t>
            </a:r>
            <a:r>
              <a:rPr lang="en-GB" noProof="0" dirty="0"/>
              <a:t> Arial Bold, 0.9 line spacing, image is 2.25×9″ @300 dpi</a:t>
            </a:r>
          </a:p>
        </p:txBody>
      </p:sp>
      <p:sp>
        <p:nvSpPr>
          <p:cNvPr id="7" name="Rectangle 17"/>
          <p:cNvSpPr>
            <a:spLocks noGrp="1" noChangeArrowheads="1"/>
          </p:cNvSpPr>
          <p:nvPr>
            <p:ph type="subTitle" idx="1" hasCustomPrompt="1"/>
          </p:nvPr>
        </p:nvSpPr>
        <p:spPr>
          <a:xfrm>
            <a:off x="534591" y="4199675"/>
            <a:ext cx="9613253" cy="305340"/>
          </a:xfrm>
          <a:prstGeom prst="rect">
            <a:avLst/>
          </a:prstGeom>
        </p:spPr>
        <p:txBody>
          <a:bodyPr lIns="0" tIns="0" rIns="0" bIns="0">
            <a:spAutoFit/>
          </a:bodyPr>
          <a:lstStyle>
            <a:lvl1pPr marL="246728" marR="0" indent="-246728" algn="l" defTabSz="986912" rtl="0" eaLnBrk="1" fontAlgn="base" latinLnBrk="0" hangingPunct="1">
              <a:lnSpc>
                <a:spcPct val="100000"/>
              </a:lnSpc>
              <a:spcBef>
                <a:spcPts val="648"/>
              </a:spcBef>
              <a:spcAft>
                <a:spcPct val="0"/>
              </a:spcAft>
              <a:buClr>
                <a:schemeClr val="tx1"/>
              </a:buClr>
              <a:buSzTx/>
              <a:buFont typeface="Wingdings" pitchFamily="2" charset="2"/>
              <a:buChar char="§"/>
              <a:tabLst/>
              <a:defRPr sz="1943" baseline="0"/>
            </a:lvl1pPr>
          </a:lstStyle>
          <a:p>
            <a:r>
              <a:rPr lang="en-GB" noProof="0" dirty="0">
                <a:solidFill>
                  <a:schemeClr val="tx1"/>
                </a:solidFill>
              </a:rPr>
              <a:t>Subtitle </a:t>
            </a:r>
            <a:r>
              <a:rPr lang="en-GB" noProof="0" dirty="0"/>
              <a:t>is 18 </a:t>
            </a:r>
            <a:r>
              <a:rPr lang="en-GB" noProof="0" dirty="0" err="1"/>
              <a:t>pt</a:t>
            </a:r>
            <a:r>
              <a:rPr lang="en-GB" noProof="0" dirty="0"/>
              <a:t> Arial, line spacing single</a:t>
            </a:r>
            <a:endParaRPr lang="en-GB" noProof="0" dirty="0">
              <a:solidFill>
                <a:schemeClr val="tx1"/>
              </a:solidFill>
            </a:endParaRPr>
          </a:p>
        </p:txBody>
      </p:sp>
      <p:sp>
        <p:nvSpPr>
          <p:cNvPr id="2" name="Rectangle 1"/>
          <p:cNvSpPr/>
          <p:nvPr userDrawn="1"/>
        </p:nvSpPr>
        <p:spPr bwMode="white">
          <a:xfrm>
            <a:off x="534591" y="915271"/>
            <a:ext cx="9622632" cy="185372"/>
          </a:xfrm>
          <a:prstGeom prst="rect">
            <a:avLst/>
          </a:prstGeom>
          <a:solidFill>
            <a:schemeClr val="bg1"/>
          </a:solidFill>
          <a:ln w="9525" cap="flat" cmpd="sng" algn="ctr">
            <a:noFill/>
            <a:prstDash val="solid"/>
            <a:round/>
            <a:headEnd type="none" w="med" len="med"/>
            <a:tailEnd type="none" w="med" len="med"/>
          </a:ln>
          <a:effectLst/>
        </p:spPr>
        <p:txBody>
          <a:bodyPr vert="horz" wrap="square" lIns="98694" tIns="49347" rIns="98694" bIns="49347" numCol="1" rtlCol="0" anchor="t" anchorCtr="0" compatLnSpc="1">
            <a:prstTxWarp prst="textNoShape">
              <a:avLst/>
            </a:prstTxWarp>
          </a:bodyPr>
          <a:lstStyle/>
          <a:p>
            <a:pPr marL="0" marR="0" indent="0" algn="l" defTabSz="986912" rtl="0" eaLnBrk="0" fontAlgn="base" latinLnBrk="0" hangingPunct="0">
              <a:lnSpc>
                <a:spcPct val="100000"/>
              </a:lnSpc>
              <a:spcBef>
                <a:spcPct val="0"/>
              </a:spcBef>
              <a:spcAft>
                <a:spcPct val="0"/>
              </a:spcAft>
              <a:buClrTx/>
              <a:buSzTx/>
              <a:buFontTx/>
              <a:buNone/>
              <a:tabLst/>
            </a:pPr>
            <a:endParaRPr kumimoji="0" lang="en-GB" sz="2590" b="0" i="0" u="none" strike="noStrike" cap="none" normalizeH="0" baseline="0" noProof="0" dirty="0">
              <a:ln>
                <a:noFill/>
              </a:ln>
              <a:solidFill>
                <a:schemeClr val="tx1"/>
              </a:solidFill>
              <a:effectLst/>
              <a:latin typeface="Arial" charset="0"/>
              <a:ea typeface="ＭＳ Ｐゴシック" pitchFamily="108" charset="-128"/>
            </a:endParaRPr>
          </a:p>
        </p:txBody>
      </p:sp>
      <p:sp>
        <p:nvSpPr>
          <p:cNvPr id="10" name="TextBox 9">
            <a:extLst>
              <a:ext uri="{FF2B5EF4-FFF2-40B4-BE49-F238E27FC236}">
                <a16:creationId xmlns:a16="http://schemas.microsoft.com/office/drawing/2014/main" id="{FE977BEC-F635-4680-9689-B23CE366346B}"/>
              </a:ext>
            </a:extLst>
          </p:cNvPr>
          <p:cNvSpPr txBox="1"/>
          <p:nvPr userDrawn="1"/>
        </p:nvSpPr>
        <p:spPr>
          <a:xfrm>
            <a:off x="402433" y="10869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6" name="&quot;Not Allowed&quot; Symbol 5">
            <a:extLst>
              <a:ext uri="{FF2B5EF4-FFF2-40B4-BE49-F238E27FC236}">
                <a16:creationId xmlns:a16="http://schemas.microsoft.com/office/drawing/2014/main" id="{404581D2-187E-4791-9F36-8992EAF1B606}"/>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43721218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endParaRPr lang="en-GB" noProof="0" dirty="0"/>
          </a:p>
        </p:txBody>
      </p:sp>
      <p:sp>
        <p:nvSpPr>
          <p:cNvPr id="3" name="Content Placeholder 2"/>
          <p:cNvSpPr>
            <a:spLocks noGrp="1"/>
          </p:cNvSpPr>
          <p:nvPr>
            <p:ph idx="1"/>
          </p:nvPr>
        </p:nvSpPr>
        <p:spPr/>
        <p:txBody>
          <a:bodyPr/>
          <a:lstStyle>
            <a:lvl1pPr marL="0" indent="0">
              <a:buNone/>
              <a:tabLst>
                <a:tab pos="1973824" algn="l"/>
              </a:tabLst>
              <a:defRPr/>
            </a:lvl1pPr>
            <a:lvl2pPr marL="0" indent="0">
              <a:buNone/>
              <a:tabLst>
                <a:tab pos="1973824" algn="l"/>
              </a:tabLst>
              <a:defRPr>
                <a:solidFill>
                  <a:schemeClr val="bg1">
                    <a:lumMod val="50000"/>
                  </a:schemeClr>
                </a:solidFill>
              </a:defRPr>
            </a:lvl2pPr>
            <a:lvl3pPr marL="2220552" indent="-246728">
              <a:buFont typeface="Wingdings" panose="05000000000000000000" pitchFamily="2" charset="2"/>
              <a:buChar char="§"/>
              <a:defRPr/>
            </a:lvl3pPr>
            <a:lvl4pPr marL="2220552" indent="-246728">
              <a:buClr>
                <a:schemeClr val="bg1">
                  <a:lumMod val="50000"/>
                </a:schemeClr>
              </a:buClr>
              <a:buFont typeface="Wingdings" panose="05000000000000000000" pitchFamily="2" charset="2"/>
              <a:buChar char="§"/>
              <a:defRPr>
                <a:solidFill>
                  <a:schemeClr val="bg1">
                    <a:lumMod val="50000"/>
                  </a:schemeClr>
                </a:solidFill>
              </a:defRPr>
            </a:lvl4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p:txBody>
      </p:sp>
      <p:sp>
        <p:nvSpPr>
          <p:cNvPr id="5" name="TextBox 4">
            <a:extLst>
              <a:ext uri="{FF2B5EF4-FFF2-40B4-BE49-F238E27FC236}">
                <a16:creationId xmlns:a16="http://schemas.microsoft.com/office/drawing/2014/main" id="{8B68F2DE-BC39-47B4-9954-34254F53F3FC}"/>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6" name="&quot;Not Allowed&quot; Symbol 5">
            <a:extLst>
              <a:ext uri="{FF2B5EF4-FFF2-40B4-BE49-F238E27FC236}">
                <a16:creationId xmlns:a16="http://schemas.microsoft.com/office/drawing/2014/main" id="{E37CAA2B-1DED-4BD1-8F97-F1C96C9C6B0F}"/>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85296175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endParaRPr lang="en-GB" noProof="0" dirty="0"/>
          </a:p>
        </p:txBody>
      </p:sp>
      <p:sp>
        <p:nvSpPr>
          <p:cNvPr id="3" name="Content Placeholder 2"/>
          <p:cNvSpPr>
            <a:spLocks noGrp="1"/>
          </p:cNvSpPr>
          <p:nvPr>
            <p:ph idx="1"/>
          </p:nvPr>
        </p:nvSpPr>
        <p:spPr/>
        <p:txBody>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5" name="TextBox 4">
            <a:extLst>
              <a:ext uri="{FF2B5EF4-FFF2-40B4-BE49-F238E27FC236}">
                <a16:creationId xmlns:a16="http://schemas.microsoft.com/office/drawing/2014/main" id="{830F8981-7C74-474A-BF51-638AA63BA9BC}"/>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6" name="&quot;Not Allowed&quot; Symbol 5">
            <a:extLst>
              <a:ext uri="{FF2B5EF4-FFF2-40B4-BE49-F238E27FC236}">
                <a16:creationId xmlns:a16="http://schemas.microsoft.com/office/drawing/2014/main" id="{F9B231D2-C456-4B1F-A954-A07D2AB3EF3E}"/>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40243204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2" name="Title 1"/>
          <p:cNvSpPr>
            <a:spLocks noGrp="1"/>
          </p:cNvSpPr>
          <p:nvPr>
            <p:ph type="title"/>
          </p:nvPr>
        </p:nvSpPr>
        <p:spPr>
          <a:xfrm>
            <a:off x="534591" y="335986"/>
            <a:ext cx="9622632" cy="239989"/>
          </a:xfrm>
        </p:spPr>
        <p:txBody>
          <a:bodyPr/>
          <a:lstStyle/>
          <a:p>
            <a:r>
              <a:rPr lang="en-GB" noProof="0"/>
              <a:t>Click to edit Master title style</a:t>
            </a:r>
            <a:endParaRPr lang="en-GB" noProof="0" dirty="0"/>
          </a:p>
        </p:txBody>
      </p:sp>
      <p:sp>
        <p:nvSpPr>
          <p:cNvPr id="8" name="Text Placeholder 7"/>
          <p:cNvSpPr>
            <a:spLocks noGrp="1"/>
          </p:cNvSpPr>
          <p:nvPr>
            <p:ph type="body" sz="quarter" idx="13"/>
          </p:nvPr>
        </p:nvSpPr>
        <p:spPr>
          <a:xfrm>
            <a:off x="534591" y="619475"/>
            <a:ext cx="9622632" cy="241490"/>
          </a:xfrm>
        </p:spPr>
        <p:txBody>
          <a:bodyPr/>
          <a:lstStyle>
            <a:lvl1pPr>
              <a:buNone/>
              <a:defRPr sz="1727">
                <a:solidFill>
                  <a:schemeClr val="tx2"/>
                </a:solidFill>
              </a:defRPr>
            </a:lvl1pPr>
          </a:lstStyle>
          <a:p>
            <a:pPr lvl="0"/>
            <a:r>
              <a:rPr lang="en-GB" noProof="0"/>
              <a:t>Click to edit Master text styles</a:t>
            </a:r>
          </a:p>
        </p:txBody>
      </p:sp>
      <p:sp>
        <p:nvSpPr>
          <p:cNvPr id="5" name="Text Placeholder 4"/>
          <p:cNvSpPr>
            <a:spLocks noGrp="1"/>
          </p:cNvSpPr>
          <p:nvPr>
            <p:ph type="body" sz="quarter" idx="14"/>
          </p:nvPr>
        </p:nvSpPr>
        <p:spPr>
          <a:xfrm>
            <a:off x="534591" y="1261698"/>
            <a:ext cx="9622632" cy="5272523"/>
          </a:xfrm>
        </p:spPr>
        <p:txBody>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7" name="TextBox 6">
            <a:extLst>
              <a:ext uri="{FF2B5EF4-FFF2-40B4-BE49-F238E27FC236}">
                <a16:creationId xmlns:a16="http://schemas.microsoft.com/office/drawing/2014/main" id="{7FFA7117-3B40-4FC0-9FA9-248730568DFD}"/>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6" name="&quot;Not Allowed&quot; Symbol 5">
            <a:extLst>
              <a:ext uri="{FF2B5EF4-FFF2-40B4-BE49-F238E27FC236}">
                <a16:creationId xmlns:a16="http://schemas.microsoft.com/office/drawing/2014/main" id="{E4C55E66-D3EA-4DEE-8763-C43800AA4C9F}"/>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81398940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DRAFT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2" name="Title 1"/>
          <p:cNvSpPr>
            <a:spLocks noGrp="1"/>
          </p:cNvSpPr>
          <p:nvPr>
            <p:ph type="title"/>
          </p:nvPr>
        </p:nvSpPr>
        <p:spPr/>
        <p:txBody>
          <a:bodyPr/>
          <a:lstStyle/>
          <a:p>
            <a:r>
              <a:rPr lang="en-GB" noProof="0"/>
              <a:t>Click to edit Master title style</a:t>
            </a:r>
            <a:endParaRPr lang="en-GB" noProof="0" dirty="0"/>
          </a:p>
        </p:txBody>
      </p:sp>
      <p:sp>
        <p:nvSpPr>
          <p:cNvPr id="6" name="TextBox 5"/>
          <p:cNvSpPr txBox="1"/>
          <p:nvPr userDrawn="1"/>
        </p:nvSpPr>
        <p:spPr>
          <a:xfrm rot="20147015">
            <a:off x="1219101" y="2226309"/>
            <a:ext cx="7854447" cy="2849370"/>
          </a:xfrm>
          <a:prstGeom prst="rect">
            <a:avLst/>
          </a:prstGeom>
          <a:noFill/>
        </p:spPr>
        <p:txBody>
          <a:bodyPr wrap="square" rtlCol="0">
            <a:spAutoFit/>
          </a:bodyPr>
          <a:lstStyle/>
          <a:p>
            <a:pPr algn="ctr"/>
            <a:r>
              <a:rPr lang="en-GB" sz="17916" b="1" noProof="0" dirty="0">
                <a:solidFill>
                  <a:srgbClr val="C9CAC8"/>
                </a:solidFill>
              </a:rPr>
              <a:t>Draft</a:t>
            </a:r>
            <a:endParaRPr lang="en-GB" sz="1943" b="1" noProof="0" dirty="0">
              <a:solidFill>
                <a:srgbClr val="C9CAC8"/>
              </a:solidFill>
            </a:endParaRPr>
          </a:p>
        </p:txBody>
      </p:sp>
      <p:sp>
        <p:nvSpPr>
          <p:cNvPr id="7" name="TextBox 6">
            <a:extLst>
              <a:ext uri="{FF2B5EF4-FFF2-40B4-BE49-F238E27FC236}">
                <a16:creationId xmlns:a16="http://schemas.microsoft.com/office/drawing/2014/main" id="{2241CA09-9E80-4262-A99C-1FC3042A3A2E}"/>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8" name="&quot;Not Allowed&quot; Symbol 7">
            <a:extLst>
              <a:ext uri="{FF2B5EF4-FFF2-40B4-BE49-F238E27FC236}">
                <a16:creationId xmlns:a16="http://schemas.microsoft.com/office/drawing/2014/main" id="{9C87911E-BB18-475F-803C-2F1B668BAEFE}"/>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331463688"/>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Title Subheader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endParaRPr lang="en-GB" noProof="0" dirty="0"/>
          </a:p>
        </p:txBody>
      </p:sp>
      <p:sp>
        <p:nvSpPr>
          <p:cNvPr id="3" name="Content Placeholder 2"/>
          <p:cNvSpPr>
            <a:spLocks noGrp="1"/>
          </p:cNvSpPr>
          <p:nvPr>
            <p:ph idx="1"/>
          </p:nvPr>
        </p:nvSpPr>
        <p:spPr>
          <a:xfrm>
            <a:off x="534591" y="1261696"/>
            <a:ext cx="9622632" cy="5458015"/>
          </a:xfrm>
        </p:spPr>
        <p:txBody>
          <a:bodyPr/>
          <a:lstStyle>
            <a:lvl1pPr marL="0" indent="0">
              <a:buNone/>
              <a:defRPr sz="1943" b="0"/>
            </a:lvl1pPr>
            <a:lvl2pPr marL="0" indent="0">
              <a:spcAft>
                <a:spcPts val="432"/>
              </a:spcAft>
              <a:buNone/>
              <a:defRPr/>
            </a:lvl2pPr>
            <a:lvl3pPr marL="246728" indent="-246728">
              <a:buFont typeface="Wingdings" panose="05000000000000000000" pitchFamily="2" charset="2"/>
              <a:buChar char="§"/>
              <a:defRPr/>
            </a:lvl3pPr>
            <a:lvl4pPr marL="616820" indent="-243301">
              <a:buFont typeface="Arial" panose="020B0604020202020204" pitchFamily="34" charset="0"/>
              <a:buChar char="–"/>
              <a:defRPr/>
            </a:lvl4pPr>
            <a:lvl5pPr marL="990339" indent="-250155">
              <a:buFont typeface="Arial" panose="020B0604020202020204" pitchFamily="34" charset="0"/>
              <a:buChar char="•"/>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5" name="TextBox 4">
            <a:extLst>
              <a:ext uri="{FF2B5EF4-FFF2-40B4-BE49-F238E27FC236}">
                <a16:creationId xmlns:a16="http://schemas.microsoft.com/office/drawing/2014/main" id="{D8E7027B-78BC-4736-9B5C-DEC61AA6D5E7}"/>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6" name="&quot;Not Allowed&quot; Symbol 5">
            <a:extLst>
              <a:ext uri="{FF2B5EF4-FFF2-40B4-BE49-F238E27FC236}">
                <a16:creationId xmlns:a16="http://schemas.microsoft.com/office/drawing/2014/main" id="{40F2E966-5933-4F80-95E1-44D87364A160}"/>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123701647"/>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Title Subheader and Chart or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endParaRPr lang="en-GB" noProof="0" dirty="0"/>
          </a:p>
        </p:txBody>
      </p:sp>
      <p:sp>
        <p:nvSpPr>
          <p:cNvPr id="3" name="Content Placeholder 2"/>
          <p:cNvSpPr>
            <a:spLocks noGrp="1"/>
          </p:cNvSpPr>
          <p:nvPr>
            <p:ph idx="1"/>
          </p:nvPr>
        </p:nvSpPr>
        <p:spPr>
          <a:xfrm>
            <a:off x="534591" y="1261696"/>
            <a:ext cx="9622632" cy="348717"/>
          </a:xfrm>
        </p:spPr>
        <p:txBody>
          <a:bodyPr/>
          <a:lstStyle>
            <a:lvl1pPr marL="0" indent="0">
              <a:buNone/>
              <a:defRPr sz="1943" b="0"/>
            </a:lvl1pPr>
            <a:lvl2pPr marL="0" indent="0">
              <a:spcAft>
                <a:spcPts val="432"/>
              </a:spcAft>
              <a:buNone/>
              <a:defRPr/>
            </a:lvl2pPr>
            <a:lvl3pPr marL="246728" indent="-246728">
              <a:buFont typeface="Wingdings" panose="05000000000000000000" pitchFamily="2" charset="2"/>
              <a:buChar char="§"/>
              <a:defRPr/>
            </a:lvl3pPr>
            <a:lvl4pPr marL="616820" indent="-243301">
              <a:buFont typeface="Arial" panose="020B0604020202020204" pitchFamily="34" charset="0"/>
              <a:buChar char="–"/>
              <a:defRPr/>
            </a:lvl4pPr>
            <a:lvl5pPr marL="990339" indent="-250155">
              <a:buFont typeface="Arial" panose="020B0604020202020204" pitchFamily="34" charset="0"/>
              <a:buChar char="•"/>
              <a:defRPr/>
            </a:lvl5pPr>
          </a:lstStyle>
          <a:p>
            <a:pPr lvl="0"/>
            <a:r>
              <a:rPr lang="en-GB" noProof="0"/>
              <a:t>Click to edit Master text styles</a:t>
            </a:r>
          </a:p>
          <a:p>
            <a:pPr lvl="1"/>
            <a:r>
              <a:rPr lang="en-GB" noProof="0"/>
              <a:t>Second level</a:t>
            </a:r>
          </a:p>
        </p:txBody>
      </p:sp>
      <p:sp>
        <p:nvSpPr>
          <p:cNvPr id="5" name="TextBox 4">
            <a:extLst>
              <a:ext uri="{FF2B5EF4-FFF2-40B4-BE49-F238E27FC236}">
                <a16:creationId xmlns:a16="http://schemas.microsoft.com/office/drawing/2014/main" id="{1351CB49-4FF8-4F63-8D14-FFD5F4362F0D}"/>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6" name="&quot;Not Allowed&quot; Symbol 5">
            <a:extLst>
              <a:ext uri="{FF2B5EF4-FFF2-40B4-BE49-F238E27FC236}">
                <a16:creationId xmlns:a16="http://schemas.microsoft.com/office/drawing/2014/main" id="{19812BD1-C33D-4892-B7A7-6576D36DD580}"/>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974980274"/>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Left Content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endParaRPr lang="en-GB" noProof="0" dirty="0"/>
          </a:p>
        </p:txBody>
      </p:sp>
      <p:sp>
        <p:nvSpPr>
          <p:cNvPr id="3" name="Content Placeholder 2"/>
          <p:cNvSpPr>
            <a:spLocks noGrp="1"/>
          </p:cNvSpPr>
          <p:nvPr>
            <p:ph sz="half" idx="1"/>
          </p:nvPr>
        </p:nvSpPr>
        <p:spPr>
          <a:xfrm>
            <a:off x="534591" y="1261696"/>
            <a:ext cx="4722217" cy="5458015"/>
          </a:xfrm>
        </p:spPr>
        <p:txBody>
          <a:bodyPr/>
          <a:lstStyle>
            <a:lvl1pPr>
              <a:defRPr sz="1511"/>
            </a:lvl1pPr>
            <a:lvl2pPr>
              <a:defRPr sz="1511"/>
            </a:lvl2pPr>
            <a:lvl3pPr>
              <a:defRPr sz="1511"/>
            </a:lvl3pPr>
            <a:lvl4pPr>
              <a:defRPr sz="1511"/>
            </a:lvl4pPr>
            <a:lvl5pPr>
              <a:defRPr sz="1511"/>
            </a:lvl5pPr>
            <a:lvl6pPr>
              <a:defRPr sz="1943"/>
            </a:lvl6pPr>
            <a:lvl7pPr>
              <a:defRPr sz="1943"/>
            </a:lvl7pPr>
            <a:lvl8pPr>
              <a:defRPr sz="1943"/>
            </a:lvl8pPr>
            <a:lvl9pPr>
              <a:defRPr sz="1943"/>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5" name="TextBox 4">
            <a:extLst>
              <a:ext uri="{FF2B5EF4-FFF2-40B4-BE49-F238E27FC236}">
                <a16:creationId xmlns:a16="http://schemas.microsoft.com/office/drawing/2014/main" id="{BC46EA72-D509-422E-B19B-56892590AACE}"/>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6" name="&quot;Not Allowed&quot; Symbol 5">
            <a:extLst>
              <a:ext uri="{FF2B5EF4-FFF2-40B4-BE49-F238E27FC236}">
                <a16:creationId xmlns:a16="http://schemas.microsoft.com/office/drawing/2014/main" id="{2AD27CBA-1984-4CCB-9DB4-1DE885642BFB}"/>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24675779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Right Content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endParaRPr lang="en-GB" noProof="0" dirty="0"/>
          </a:p>
        </p:txBody>
      </p:sp>
      <p:sp>
        <p:nvSpPr>
          <p:cNvPr id="4" name="Content Placeholder 3"/>
          <p:cNvSpPr>
            <a:spLocks noGrp="1"/>
          </p:cNvSpPr>
          <p:nvPr>
            <p:ph sz="half" idx="2"/>
          </p:nvPr>
        </p:nvSpPr>
        <p:spPr>
          <a:xfrm>
            <a:off x="5435005" y="1261696"/>
            <a:ext cx="4722217" cy="5458015"/>
          </a:xfrm>
        </p:spPr>
        <p:txBody>
          <a:bodyPr/>
          <a:lstStyle>
            <a:lvl1pPr>
              <a:defRPr sz="1511"/>
            </a:lvl1pPr>
            <a:lvl2pPr>
              <a:defRPr sz="1511"/>
            </a:lvl2pPr>
            <a:lvl3pPr>
              <a:defRPr sz="1511"/>
            </a:lvl3pPr>
            <a:lvl4pPr>
              <a:defRPr sz="1511"/>
            </a:lvl4pPr>
            <a:lvl5pPr>
              <a:defRPr sz="1511"/>
            </a:lvl5pPr>
            <a:lvl6pPr>
              <a:defRPr sz="1943"/>
            </a:lvl6pPr>
            <a:lvl7pPr>
              <a:defRPr sz="1943"/>
            </a:lvl7pPr>
            <a:lvl8pPr>
              <a:defRPr sz="1943"/>
            </a:lvl8pPr>
            <a:lvl9pPr>
              <a:defRPr sz="1943"/>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6" name="TextBox 5">
            <a:extLst>
              <a:ext uri="{FF2B5EF4-FFF2-40B4-BE49-F238E27FC236}">
                <a16:creationId xmlns:a16="http://schemas.microsoft.com/office/drawing/2014/main" id="{DD83BC37-7D89-44A6-8040-5AB2952CA27E}"/>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5" name="&quot;Not Allowed&quot; Symbol 4">
            <a:extLst>
              <a:ext uri="{FF2B5EF4-FFF2-40B4-BE49-F238E27FC236}">
                <a16:creationId xmlns:a16="http://schemas.microsoft.com/office/drawing/2014/main" id="{4E0ED680-6184-497B-AF96-0236F60FCA76}"/>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46714056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preserve="1" userDrawn="1">
  <p:cSld name="1_Comparison with Subhead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4591" y="1260193"/>
            <a:ext cx="4724074" cy="489733"/>
          </a:xfrm>
        </p:spPr>
        <p:txBody>
          <a:bodyPr anchor="t"/>
          <a:lstStyle>
            <a:lvl1pPr marL="0" indent="0">
              <a:buNone/>
              <a:defRPr sz="1943" b="0"/>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en-GB" noProof="0"/>
              <a:t>Click to edit Master text styles</a:t>
            </a:r>
          </a:p>
        </p:txBody>
      </p:sp>
      <p:sp>
        <p:nvSpPr>
          <p:cNvPr id="4" name="Content Placeholder 3"/>
          <p:cNvSpPr>
            <a:spLocks noGrp="1"/>
          </p:cNvSpPr>
          <p:nvPr>
            <p:ph sz="half" idx="2"/>
          </p:nvPr>
        </p:nvSpPr>
        <p:spPr>
          <a:xfrm>
            <a:off x="534591" y="2008610"/>
            <a:ext cx="4724074" cy="4355563"/>
          </a:xfrm>
        </p:spPr>
        <p:txBody>
          <a:bodyPr/>
          <a:lstStyle>
            <a:lvl1pPr>
              <a:defRPr sz="1511"/>
            </a:lvl1pPr>
            <a:lvl2pPr>
              <a:defRPr sz="1511"/>
            </a:lvl2pPr>
            <a:lvl3pPr>
              <a:defRPr sz="1511"/>
            </a:lvl3pPr>
            <a:lvl4pPr>
              <a:defRPr sz="1511"/>
            </a:lvl4pPr>
            <a:lvl5pPr>
              <a:defRPr sz="1511"/>
            </a:lvl5pPr>
            <a:lvl6pPr>
              <a:defRPr sz="1727"/>
            </a:lvl6pPr>
            <a:lvl7pPr>
              <a:defRPr sz="1727"/>
            </a:lvl7pPr>
            <a:lvl8pPr>
              <a:defRPr sz="1727"/>
            </a:lvl8pPr>
            <a:lvl9pPr>
              <a:defRPr sz="1727"/>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5" name="Text Placeholder 4"/>
          <p:cNvSpPr>
            <a:spLocks noGrp="1"/>
          </p:cNvSpPr>
          <p:nvPr>
            <p:ph type="body" sz="quarter" idx="3"/>
          </p:nvPr>
        </p:nvSpPr>
        <p:spPr>
          <a:xfrm>
            <a:off x="5431293" y="1260193"/>
            <a:ext cx="4725930" cy="489733"/>
          </a:xfrm>
        </p:spPr>
        <p:txBody>
          <a:bodyPr anchor="t"/>
          <a:lstStyle>
            <a:lvl1pPr marL="0" indent="0">
              <a:buNone/>
              <a:defRPr sz="1943" b="0"/>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en-GB" noProof="0"/>
              <a:t>Click to edit Master text styles</a:t>
            </a:r>
          </a:p>
        </p:txBody>
      </p:sp>
      <p:sp>
        <p:nvSpPr>
          <p:cNvPr id="6" name="Content Placeholder 5"/>
          <p:cNvSpPr>
            <a:spLocks noGrp="1"/>
          </p:cNvSpPr>
          <p:nvPr>
            <p:ph sz="quarter" idx="4"/>
          </p:nvPr>
        </p:nvSpPr>
        <p:spPr>
          <a:xfrm>
            <a:off x="5431293" y="2008610"/>
            <a:ext cx="4725930" cy="4355563"/>
          </a:xfrm>
        </p:spPr>
        <p:txBody>
          <a:bodyPr/>
          <a:lstStyle>
            <a:lvl1pPr>
              <a:defRPr sz="1511"/>
            </a:lvl1pPr>
            <a:lvl2pPr>
              <a:defRPr sz="1511"/>
            </a:lvl2pPr>
            <a:lvl3pPr>
              <a:defRPr sz="1511"/>
            </a:lvl3pPr>
            <a:lvl4pPr>
              <a:defRPr sz="1511"/>
            </a:lvl4pPr>
            <a:lvl5pPr>
              <a:defRPr sz="1511"/>
            </a:lvl5pPr>
            <a:lvl6pPr>
              <a:defRPr sz="1727"/>
            </a:lvl6pPr>
            <a:lvl7pPr>
              <a:defRPr sz="1727"/>
            </a:lvl7pPr>
            <a:lvl8pPr>
              <a:defRPr sz="1727"/>
            </a:lvl8pPr>
            <a:lvl9pPr>
              <a:defRPr sz="1727"/>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7" name="Title 1"/>
          <p:cNvSpPr>
            <a:spLocks noGrp="1"/>
          </p:cNvSpPr>
          <p:nvPr>
            <p:ph type="title"/>
          </p:nvPr>
        </p:nvSpPr>
        <p:spPr>
          <a:xfrm>
            <a:off x="534591" y="335986"/>
            <a:ext cx="9622632" cy="573975"/>
          </a:xfrm>
        </p:spPr>
        <p:txBody>
          <a:bodyPr/>
          <a:lstStyle/>
          <a:p>
            <a:r>
              <a:rPr lang="en-GB" noProof="0"/>
              <a:t>Click to edit Master title style</a:t>
            </a:r>
            <a:endParaRPr lang="en-GB" noProof="0" dirty="0"/>
          </a:p>
        </p:txBody>
      </p:sp>
      <p:sp>
        <p:nvSpPr>
          <p:cNvPr id="9" name="TextBox 8">
            <a:extLst>
              <a:ext uri="{FF2B5EF4-FFF2-40B4-BE49-F238E27FC236}">
                <a16:creationId xmlns:a16="http://schemas.microsoft.com/office/drawing/2014/main" id="{CA4D5C3E-CDF1-4E67-A45C-AE42BD11837A}"/>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8" name="&quot;Not Allowed&quot; Symbol 7">
            <a:extLst>
              <a:ext uri="{FF2B5EF4-FFF2-40B4-BE49-F238E27FC236}">
                <a16:creationId xmlns:a16="http://schemas.microsoft.com/office/drawing/2014/main" id="{9FD661AE-84C9-4BBA-B507-1CECC24554F7}"/>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887845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e Content (2/3) over two">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877D82D8-2EC2-4F06-ABEA-FE2D3CC50AE8}"/>
              </a:ext>
            </a:extLst>
          </p:cNvPr>
          <p:cNvSpPr>
            <a:spLocks noGrp="1"/>
          </p:cNvSpPr>
          <p:nvPr>
            <p:ph type="sldNum" sz="quarter" idx="16"/>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A6316FE5-34DA-467E-A2DF-A7564BDAD45A}"/>
              </a:ext>
            </a:extLst>
          </p:cNvPr>
          <p:cNvSpPr>
            <a:spLocks noGrp="1"/>
          </p:cNvSpPr>
          <p:nvPr>
            <p:ph sz="quarter" idx="18"/>
            <p:custDataLst>
              <p:tags r:id="rId2"/>
            </p:custDataLst>
          </p:nvPr>
        </p:nvSpPr>
        <p:spPr>
          <a:xfrm>
            <a:off x="5453998" y="5267325"/>
            <a:ext cx="4698000" cy="16446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590E44DD-07F4-4931-949B-56BAB4ED89E9}"/>
              </a:ext>
            </a:extLst>
          </p:cNvPr>
          <p:cNvSpPr>
            <a:spLocks noGrp="1"/>
          </p:cNvSpPr>
          <p:nvPr>
            <p:ph sz="quarter" idx="17"/>
            <p:custDataLst>
              <p:tags r:id="rId3"/>
            </p:custDataLst>
          </p:nvPr>
        </p:nvSpPr>
        <p:spPr>
          <a:xfrm>
            <a:off x="539999" y="1547999"/>
            <a:ext cx="9610476" cy="350342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E9733178-C9B1-4517-BA1A-CA4534538F21}"/>
              </a:ext>
            </a:extLst>
          </p:cNvPr>
          <p:cNvSpPr>
            <a:spLocks noGrp="1"/>
          </p:cNvSpPr>
          <p:nvPr>
            <p:ph sz="quarter" idx="19"/>
            <p:custDataLst>
              <p:tags r:id="rId5"/>
            </p:custDataLst>
          </p:nvPr>
        </p:nvSpPr>
        <p:spPr>
          <a:xfrm>
            <a:off x="539999" y="5267325"/>
            <a:ext cx="4697164" cy="16446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4" name="Guides" hidden="1">
            <a:extLst>
              <a:ext uri="{FF2B5EF4-FFF2-40B4-BE49-F238E27FC236}">
                <a16:creationId xmlns:a16="http://schemas.microsoft.com/office/drawing/2014/main" id="{E1193949-9A89-4DC9-A6C6-E478EA6623C2}"/>
              </a:ext>
            </a:extLst>
          </p:cNvPr>
          <p:cNvSpPr/>
          <p:nvPr userDrawn="1">
            <p:custDataLst>
              <p:tags r:id="rId6"/>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555536900"/>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010" userDrawn="1">
          <p15:clr>
            <a:srgbClr val="FF96FF"/>
          </p15:clr>
        </p15:guide>
        <p15:guide id="5" orient="horz" pos="2146" userDrawn="1">
          <p15:clr>
            <a:srgbClr val="FF96FF"/>
          </p15:clr>
        </p15:guide>
        <p15:guide id="6" orient="horz" pos="3182" userDrawn="1">
          <p15:clr>
            <a:srgbClr val="FF96FF"/>
          </p15:clr>
        </p15:guide>
        <p15:guide id="7" orient="horz" pos="3318" userDrawn="1">
          <p15:clr>
            <a:srgbClr val="FF96FF"/>
          </p15:clr>
        </p15:guide>
        <p15:guide id="8" orient="horz" pos="4353" userDrawn="1">
          <p15:clr>
            <a:srgbClr val="FF96FF"/>
          </p15:clr>
        </p15:guide>
        <p15:guide id="9" pos="340" userDrawn="1">
          <p15:clr>
            <a:srgbClr val="FF96FF"/>
          </p15:clr>
        </p15:guide>
        <p15:guide id="10" pos="3299" userDrawn="1">
          <p15:clr>
            <a:srgbClr val="FF96FF"/>
          </p15:clr>
        </p15:guide>
        <p15:guide id="11" pos="3435" userDrawn="1">
          <p15:clr>
            <a:srgbClr val="FF96FF"/>
          </p15:clr>
        </p15:guide>
        <p15:guide id="12" pos="6394" userDrawn="1">
          <p15:clr>
            <a:srgbClr val="FF96FF"/>
          </p15:clr>
        </p15:guide>
      </p15:sldGuideLst>
    </p:ext>
  </p:extLst>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Two Subhead and Cont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4591" y="1260193"/>
            <a:ext cx="4724074" cy="489733"/>
          </a:xfrm>
        </p:spPr>
        <p:txBody>
          <a:bodyPr anchor="t"/>
          <a:lstStyle>
            <a:lvl1pPr marL="0" indent="0">
              <a:buNone/>
              <a:defRPr sz="1943" b="0"/>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en-GB" noProof="0"/>
              <a:t>Click to edit Master text styles</a:t>
            </a:r>
          </a:p>
        </p:txBody>
      </p:sp>
      <p:sp>
        <p:nvSpPr>
          <p:cNvPr id="4" name="Content Placeholder 3"/>
          <p:cNvSpPr>
            <a:spLocks noGrp="1"/>
          </p:cNvSpPr>
          <p:nvPr>
            <p:ph sz="half" idx="2"/>
          </p:nvPr>
        </p:nvSpPr>
        <p:spPr>
          <a:xfrm>
            <a:off x="534591" y="2008610"/>
            <a:ext cx="4724074" cy="4355563"/>
          </a:xfrm>
        </p:spPr>
        <p:txBody>
          <a:bodyPr/>
          <a:lstStyle>
            <a:lvl1pPr>
              <a:defRPr sz="1511"/>
            </a:lvl1pPr>
            <a:lvl2pPr>
              <a:defRPr sz="1511"/>
            </a:lvl2pPr>
            <a:lvl3pPr>
              <a:defRPr sz="1511"/>
            </a:lvl3pPr>
            <a:lvl4pPr>
              <a:defRPr sz="1511"/>
            </a:lvl4pPr>
            <a:lvl5pPr>
              <a:defRPr sz="1511"/>
            </a:lvl5pPr>
            <a:lvl6pPr>
              <a:defRPr sz="1727"/>
            </a:lvl6pPr>
            <a:lvl7pPr>
              <a:defRPr sz="1727"/>
            </a:lvl7pPr>
            <a:lvl8pPr>
              <a:defRPr sz="1727"/>
            </a:lvl8pPr>
            <a:lvl9pPr>
              <a:defRPr sz="1727"/>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5" name="Text Placeholder 4"/>
          <p:cNvSpPr>
            <a:spLocks noGrp="1"/>
          </p:cNvSpPr>
          <p:nvPr>
            <p:ph type="body" sz="quarter" idx="3"/>
          </p:nvPr>
        </p:nvSpPr>
        <p:spPr>
          <a:xfrm>
            <a:off x="5431293" y="1260193"/>
            <a:ext cx="4725930" cy="489733"/>
          </a:xfrm>
        </p:spPr>
        <p:txBody>
          <a:bodyPr anchor="t"/>
          <a:lstStyle>
            <a:lvl1pPr marL="0" indent="0">
              <a:buNone/>
              <a:defRPr sz="1943" b="0"/>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en-GB" noProof="0"/>
              <a:t>Click to edit Master text styles</a:t>
            </a:r>
          </a:p>
        </p:txBody>
      </p:sp>
      <p:sp>
        <p:nvSpPr>
          <p:cNvPr id="6" name="Content Placeholder 5"/>
          <p:cNvSpPr>
            <a:spLocks noGrp="1"/>
          </p:cNvSpPr>
          <p:nvPr>
            <p:ph sz="quarter" idx="4"/>
          </p:nvPr>
        </p:nvSpPr>
        <p:spPr>
          <a:xfrm>
            <a:off x="5431293" y="2008610"/>
            <a:ext cx="4725930" cy="4355563"/>
          </a:xfrm>
        </p:spPr>
        <p:txBody>
          <a:bodyPr/>
          <a:lstStyle>
            <a:lvl1pPr>
              <a:defRPr sz="1511"/>
            </a:lvl1pPr>
            <a:lvl2pPr>
              <a:defRPr sz="1511"/>
            </a:lvl2pPr>
            <a:lvl3pPr>
              <a:defRPr sz="1511"/>
            </a:lvl3pPr>
            <a:lvl4pPr>
              <a:defRPr sz="1511"/>
            </a:lvl4pPr>
            <a:lvl5pPr>
              <a:defRPr sz="1511"/>
            </a:lvl5pPr>
            <a:lvl6pPr>
              <a:defRPr sz="1727"/>
            </a:lvl6pPr>
            <a:lvl7pPr>
              <a:defRPr sz="1727"/>
            </a:lvl7pPr>
            <a:lvl8pPr>
              <a:defRPr sz="1727"/>
            </a:lvl8pPr>
            <a:lvl9pPr>
              <a:defRPr sz="1727"/>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7" name="Title 1"/>
          <p:cNvSpPr>
            <a:spLocks noGrp="1"/>
          </p:cNvSpPr>
          <p:nvPr>
            <p:ph type="title"/>
          </p:nvPr>
        </p:nvSpPr>
        <p:spPr>
          <a:xfrm>
            <a:off x="534591" y="335986"/>
            <a:ext cx="9622632" cy="573975"/>
          </a:xfrm>
        </p:spPr>
        <p:txBody>
          <a:bodyPr/>
          <a:lstStyle/>
          <a:p>
            <a:r>
              <a:rPr lang="en-GB" noProof="0"/>
              <a:t>Click to edit Master title style</a:t>
            </a:r>
            <a:endParaRPr lang="en-GB" noProof="0" dirty="0"/>
          </a:p>
        </p:txBody>
      </p:sp>
      <p:sp>
        <p:nvSpPr>
          <p:cNvPr id="8" name="TextBox 7">
            <a:extLst>
              <a:ext uri="{FF2B5EF4-FFF2-40B4-BE49-F238E27FC236}">
                <a16:creationId xmlns:a16="http://schemas.microsoft.com/office/drawing/2014/main" id="{09D75ABE-37B3-48E0-9978-A37350FD9ACA}"/>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9" name="&quot;Not Allowed&quot; Symbol 8">
            <a:extLst>
              <a:ext uri="{FF2B5EF4-FFF2-40B4-BE49-F238E27FC236}">
                <a16:creationId xmlns:a16="http://schemas.microsoft.com/office/drawing/2014/main" id="{261D0132-3458-42ED-B705-7A3421D1990E}"/>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911453065"/>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Subhead Content Left Only">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4591" y="1260193"/>
            <a:ext cx="4724074" cy="489733"/>
          </a:xfrm>
        </p:spPr>
        <p:txBody>
          <a:bodyPr anchor="t"/>
          <a:lstStyle>
            <a:lvl1pPr marL="0" indent="0">
              <a:buNone/>
              <a:defRPr sz="1943" b="0"/>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en-GB" noProof="0"/>
              <a:t>Click to edit Master text styles</a:t>
            </a:r>
          </a:p>
        </p:txBody>
      </p:sp>
      <p:sp>
        <p:nvSpPr>
          <p:cNvPr id="4" name="Content Placeholder 3"/>
          <p:cNvSpPr>
            <a:spLocks noGrp="1"/>
          </p:cNvSpPr>
          <p:nvPr>
            <p:ph sz="half" idx="2"/>
          </p:nvPr>
        </p:nvSpPr>
        <p:spPr>
          <a:xfrm>
            <a:off x="534591" y="2008610"/>
            <a:ext cx="4724074" cy="4355563"/>
          </a:xfrm>
        </p:spPr>
        <p:txBody>
          <a:bodyPr/>
          <a:lstStyle>
            <a:lvl1pPr>
              <a:defRPr sz="1511"/>
            </a:lvl1pPr>
            <a:lvl2pPr>
              <a:defRPr sz="1511"/>
            </a:lvl2pPr>
            <a:lvl3pPr>
              <a:defRPr sz="1511"/>
            </a:lvl3pPr>
            <a:lvl4pPr>
              <a:defRPr sz="1511"/>
            </a:lvl4pPr>
            <a:lvl5pPr>
              <a:defRPr sz="1511"/>
            </a:lvl5pPr>
            <a:lvl6pPr>
              <a:defRPr sz="1727"/>
            </a:lvl6pPr>
            <a:lvl7pPr>
              <a:defRPr sz="1727"/>
            </a:lvl7pPr>
            <a:lvl8pPr>
              <a:defRPr sz="1727"/>
            </a:lvl8pPr>
            <a:lvl9pPr>
              <a:defRPr sz="1727"/>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7" name="Title 1"/>
          <p:cNvSpPr>
            <a:spLocks noGrp="1"/>
          </p:cNvSpPr>
          <p:nvPr>
            <p:ph type="title"/>
          </p:nvPr>
        </p:nvSpPr>
        <p:spPr>
          <a:xfrm>
            <a:off x="534591" y="335986"/>
            <a:ext cx="9622632" cy="573975"/>
          </a:xfrm>
        </p:spPr>
        <p:txBody>
          <a:bodyPr/>
          <a:lstStyle/>
          <a:p>
            <a:r>
              <a:rPr lang="en-GB" noProof="0"/>
              <a:t>Click to edit Master title style</a:t>
            </a:r>
            <a:endParaRPr lang="en-GB" noProof="0" dirty="0"/>
          </a:p>
        </p:txBody>
      </p:sp>
      <p:sp>
        <p:nvSpPr>
          <p:cNvPr id="5" name="TextBox 4">
            <a:extLst>
              <a:ext uri="{FF2B5EF4-FFF2-40B4-BE49-F238E27FC236}">
                <a16:creationId xmlns:a16="http://schemas.microsoft.com/office/drawing/2014/main" id="{0B91DF74-897A-4BFB-804B-4BCE573C05B1}"/>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6" name="&quot;Not Allowed&quot; Symbol 5">
            <a:extLst>
              <a:ext uri="{FF2B5EF4-FFF2-40B4-BE49-F238E27FC236}">
                <a16:creationId xmlns:a16="http://schemas.microsoft.com/office/drawing/2014/main" id="{111CB4BE-82A8-4090-B2AE-EC80DEC51ED3}"/>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709807346"/>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preserve="1" userDrawn="1">
  <p:cSld name="Subhead Content Right Only">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5431293" y="1260193"/>
            <a:ext cx="4725930" cy="489733"/>
          </a:xfrm>
        </p:spPr>
        <p:txBody>
          <a:bodyPr anchor="t"/>
          <a:lstStyle>
            <a:lvl1pPr marL="0" indent="0">
              <a:buNone/>
              <a:defRPr sz="1943" b="0"/>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en-GB" noProof="0"/>
              <a:t>Click to edit Master text styles</a:t>
            </a:r>
          </a:p>
        </p:txBody>
      </p:sp>
      <p:sp>
        <p:nvSpPr>
          <p:cNvPr id="6" name="Content Placeholder 5"/>
          <p:cNvSpPr>
            <a:spLocks noGrp="1"/>
          </p:cNvSpPr>
          <p:nvPr>
            <p:ph sz="quarter" idx="4"/>
          </p:nvPr>
        </p:nvSpPr>
        <p:spPr>
          <a:xfrm>
            <a:off x="5431293" y="2008610"/>
            <a:ext cx="4725930" cy="4355563"/>
          </a:xfrm>
        </p:spPr>
        <p:txBody>
          <a:bodyPr/>
          <a:lstStyle>
            <a:lvl1pPr>
              <a:defRPr sz="1511"/>
            </a:lvl1pPr>
            <a:lvl2pPr>
              <a:defRPr sz="1511"/>
            </a:lvl2pPr>
            <a:lvl3pPr>
              <a:defRPr sz="1511"/>
            </a:lvl3pPr>
            <a:lvl4pPr>
              <a:defRPr sz="1511"/>
            </a:lvl4pPr>
            <a:lvl5pPr>
              <a:defRPr sz="1511"/>
            </a:lvl5pPr>
            <a:lvl6pPr>
              <a:defRPr sz="1727"/>
            </a:lvl6pPr>
            <a:lvl7pPr>
              <a:defRPr sz="1727"/>
            </a:lvl7pPr>
            <a:lvl8pPr>
              <a:defRPr sz="1727"/>
            </a:lvl8pPr>
            <a:lvl9pPr>
              <a:defRPr sz="1727"/>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7" name="Title 1"/>
          <p:cNvSpPr>
            <a:spLocks noGrp="1"/>
          </p:cNvSpPr>
          <p:nvPr>
            <p:ph type="title"/>
          </p:nvPr>
        </p:nvSpPr>
        <p:spPr>
          <a:xfrm>
            <a:off x="534591" y="335986"/>
            <a:ext cx="9622632" cy="573975"/>
          </a:xfrm>
        </p:spPr>
        <p:txBody>
          <a:bodyPr/>
          <a:lstStyle/>
          <a:p>
            <a:r>
              <a:rPr lang="en-GB" noProof="0"/>
              <a:t>Click to edit Master title style</a:t>
            </a:r>
            <a:endParaRPr lang="en-GB" noProof="0" dirty="0"/>
          </a:p>
        </p:txBody>
      </p:sp>
      <p:sp>
        <p:nvSpPr>
          <p:cNvPr id="8" name="TextBox 7">
            <a:extLst>
              <a:ext uri="{FF2B5EF4-FFF2-40B4-BE49-F238E27FC236}">
                <a16:creationId xmlns:a16="http://schemas.microsoft.com/office/drawing/2014/main" id="{4FB1999A-B00B-4FC2-B66B-D226E3FFED25}"/>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9" name="&quot;Not Allowed&quot; Symbol 8">
            <a:extLst>
              <a:ext uri="{FF2B5EF4-FFF2-40B4-BE49-F238E27FC236}">
                <a16:creationId xmlns:a16="http://schemas.microsoft.com/office/drawing/2014/main" id="{0D701D10-BD64-42DF-8DA5-2E622919C1B2}"/>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892199308"/>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Legal disclaim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endParaRPr lang="en-GB" noProof="0" dirty="0"/>
          </a:p>
        </p:txBody>
      </p:sp>
      <p:sp>
        <p:nvSpPr>
          <p:cNvPr id="3" name="Content Placeholder 2"/>
          <p:cNvSpPr>
            <a:spLocks noGrp="1"/>
          </p:cNvSpPr>
          <p:nvPr>
            <p:ph idx="1"/>
          </p:nvPr>
        </p:nvSpPr>
        <p:spPr>
          <a:xfrm>
            <a:off x="534591" y="3779837"/>
            <a:ext cx="9622632" cy="2939874"/>
          </a:xfrm>
        </p:spPr>
        <p:txBody>
          <a:bodyPr/>
          <a:lstStyle>
            <a:lvl1pPr marL="0" indent="0">
              <a:buNone/>
              <a:defRPr/>
            </a:lvl1pPr>
          </a:lstStyle>
          <a:p>
            <a:pPr lvl="0"/>
            <a:r>
              <a:rPr lang="en-GB" noProof="0"/>
              <a:t>Click to edit Master text styles</a:t>
            </a:r>
          </a:p>
        </p:txBody>
      </p:sp>
      <p:sp>
        <p:nvSpPr>
          <p:cNvPr id="4" name="TextBox 3">
            <a:extLst>
              <a:ext uri="{FF2B5EF4-FFF2-40B4-BE49-F238E27FC236}">
                <a16:creationId xmlns:a16="http://schemas.microsoft.com/office/drawing/2014/main" id="{155EE505-35A8-4364-A747-D00025525557}"/>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5" name="&quot;Not Allowed&quot; Symbol 4">
            <a:extLst>
              <a:ext uri="{FF2B5EF4-FFF2-40B4-BE49-F238E27FC236}">
                <a16:creationId xmlns:a16="http://schemas.microsoft.com/office/drawing/2014/main" id="{3604D8A5-AD10-4F91-8925-7BBDC6B4FAD1}"/>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919868979"/>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Biographi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endParaRPr lang="en-GB" noProof="0" dirty="0"/>
          </a:p>
        </p:txBody>
      </p:sp>
      <p:sp>
        <p:nvSpPr>
          <p:cNvPr id="3" name="Content Placeholder 2"/>
          <p:cNvSpPr>
            <a:spLocks noGrp="1"/>
          </p:cNvSpPr>
          <p:nvPr>
            <p:ph idx="1"/>
          </p:nvPr>
        </p:nvSpPr>
        <p:spPr>
          <a:xfrm>
            <a:off x="1635848" y="1774006"/>
            <a:ext cx="4076636" cy="760287"/>
          </a:xfrm>
        </p:spPr>
        <p:txBody>
          <a:bodyPr anchor="b" anchorCtr="0"/>
          <a:lstStyle>
            <a:lvl1pPr marL="0" indent="0">
              <a:buNone/>
              <a:defRPr sz="1079"/>
            </a:lvl1pPr>
            <a:lvl2pPr>
              <a:defRPr sz="1079"/>
            </a:lvl2pPr>
            <a:lvl3pPr>
              <a:defRPr sz="1079"/>
            </a:lvl3pPr>
            <a:lvl4pPr>
              <a:defRPr sz="1079"/>
            </a:lvl4pPr>
            <a:lvl5pPr>
              <a:defRPr sz="1079"/>
            </a:lvl5pPr>
          </a:lstStyle>
          <a:p>
            <a:pPr lvl="0"/>
            <a:r>
              <a:rPr lang="en-GB" noProof="0"/>
              <a:t>Click to edit Master text styles</a:t>
            </a:r>
          </a:p>
        </p:txBody>
      </p:sp>
      <p:sp>
        <p:nvSpPr>
          <p:cNvPr id="4" name="TextBox 3">
            <a:extLst>
              <a:ext uri="{FF2B5EF4-FFF2-40B4-BE49-F238E27FC236}">
                <a16:creationId xmlns:a16="http://schemas.microsoft.com/office/drawing/2014/main" id="{4990ABAC-E22E-4109-AEEB-22433510A48B}"/>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5" name="&quot;Not Allowed&quot; Symbol 4">
            <a:extLst>
              <a:ext uri="{FF2B5EF4-FFF2-40B4-BE49-F238E27FC236}">
                <a16:creationId xmlns:a16="http://schemas.microsoft.com/office/drawing/2014/main" id="{239D10EE-D883-4CC1-9DEE-85D176C452A4}"/>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37261922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preserve="1" userDrawn="1">
  <p:cSld name="Contact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endParaRPr lang="en-GB" noProof="0" dirty="0"/>
          </a:p>
        </p:txBody>
      </p:sp>
      <p:sp>
        <p:nvSpPr>
          <p:cNvPr id="3" name="Content Placeholder 2"/>
          <p:cNvSpPr>
            <a:spLocks noGrp="1"/>
          </p:cNvSpPr>
          <p:nvPr>
            <p:ph idx="1"/>
          </p:nvPr>
        </p:nvSpPr>
        <p:spPr>
          <a:xfrm>
            <a:off x="534591" y="1261696"/>
            <a:ext cx="9622632" cy="5458015"/>
          </a:xfrm>
        </p:spPr>
        <p:txBody>
          <a:bodyPr/>
          <a:lstStyle>
            <a:lvl1pPr marL="0" indent="0">
              <a:lnSpc>
                <a:spcPct val="125000"/>
              </a:lnSpc>
              <a:buNone/>
              <a:defRPr sz="1295" b="1"/>
            </a:lvl1pPr>
            <a:lvl2pPr marL="0" indent="0">
              <a:lnSpc>
                <a:spcPct val="125000"/>
              </a:lnSpc>
              <a:spcAft>
                <a:spcPts val="432"/>
              </a:spcAft>
              <a:buNone/>
              <a:defRPr sz="1295"/>
            </a:lvl2pPr>
            <a:lvl3pPr marL="246728" indent="-246728">
              <a:buFont typeface="Wingdings" panose="05000000000000000000" pitchFamily="2" charset="2"/>
              <a:buChar char="§"/>
              <a:defRPr/>
            </a:lvl3pPr>
            <a:lvl4pPr marL="616820" indent="-243301">
              <a:buFont typeface="Arial" panose="020B0604020202020204" pitchFamily="34" charset="0"/>
              <a:buChar char="–"/>
              <a:defRPr/>
            </a:lvl4pPr>
            <a:lvl5pPr marL="990339" indent="-250155">
              <a:buFont typeface="Arial" panose="020B0604020202020204" pitchFamily="34" charset="0"/>
              <a:buChar char="•"/>
              <a:defRPr/>
            </a:lvl5pPr>
          </a:lstStyle>
          <a:p>
            <a:pPr lvl="0"/>
            <a:r>
              <a:rPr lang="en-GB" noProof="0"/>
              <a:t>Click to edit Master text styles</a:t>
            </a:r>
          </a:p>
          <a:p>
            <a:pPr lvl="1"/>
            <a:r>
              <a:rPr lang="en-GB" noProof="0"/>
              <a:t>Second level</a:t>
            </a:r>
          </a:p>
        </p:txBody>
      </p:sp>
      <p:sp>
        <p:nvSpPr>
          <p:cNvPr id="4" name="TextBox 3">
            <a:extLst>
              <a:ext uri="{FF2B5EF4-FFF2-40B4-BE49-F238E27FC236}">
                <a16:creationId xmlns:a16="http://schemas.microsoft.com/office/drawing/2014/main" id="{4E8D95E3-B466-4A32-ADC7-B6EE7207E4E5}"/>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5" name="&quot;Not Allowed&quot; Symbol 4">
            <a:extLst>
              <a:ext uri="{FF2B5EF4-FFF2-40B4-BE49-F238E27FC236}">
                <a16:creationId xmlns:a16="http://schemas.microsoft.com/office/drawing/2014/main" id="{D640309C-503A-4B41-940E-2DB03469A181}"/>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976822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e Content (1/6) over three">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539750" y="1548000"/>
            <a:ext cx="9607550" cy="712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2476500"/>
            <a:ext cx="3058864" cy="443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2476500"/>
            <a:ext cx="3060000" cy="443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23BA3B87-FF6B-4CF3-937F-92DE613C0624}"/>
              </a:ext>
            </a:extLst>
          </p:cNvPr>
          <p:cNvSpPr>
            <a:spLocks noGrp="1"/>
          </p:cNvSpPr>
          <p:nvPr>
            <p:ph sz="quarter" idx="19"/>
            <p:custDataLst>
              <p:tags r:id="rId6"/>
            </p:custDataLst>
          </p:nvPr>
        </p:nvSpPr>
        <p:spPr>
          <a:xfrm>
            <a:off x="7091611" y="2476500"/>
            <a:ext cx="3058864" cy="443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4452873F-F684-421D-B03B-051283DCF1EB}"/>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81651922"/>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1424" userDrawn="1">
          <p15:clr>
            <a:srgbClr val="FF96FF"/>
          </p15:clr>
        </p15:guide>
        <p15:guide id="5" orient="horz" pos="1560" userDrawn="1">
          <p15:clr>
            <a:srgbClr val="FF96FF"/>
          </p15:clr>
        </p15:guide>
        <p15:guide id="6" orient="horz" pos="2010" userDrawn="1">
          <p15:clr>
            <a:srgbClr val="FF96FF"/>
          </p15:clr>
        </p15:guide>
        <p15:guide id="7" orient="horz" pos="2146" userDrawn="1">
          <p15:clr>
            <a:srgbClr val="FF96FF"/>
          </p15:clr>
        </p15:guide>
        <p15:guide id="8" orient="horz" pos="2596" userDrawn="1">
          <p15:clr>
            <a:srgbClr val="FF96FF"/>
          </p15:clr>
        </p15:guide>
        <p15:guide id="9" orient="horz" pos="2732" userDrawn="1">
          <p15:clr>
            <a:srgbClr val="FF96FF"/>
          </p15:clr>
        </p15:guide>
        <p15:guide id="10" orient="horz" pos="3182" userDrawn="1">
          <p15:clr>
            <a:srgbClr val="FF96FF"/>
          </p15:clr>
        </p15:guide>
        <p15:guide id="11" orient="horz" pos="3318" userDrawn="1">
          <p15:clr>
            <a:srgbClr val="FF96FF"/>
          </p15:clr>
        </p15:guide>
        <p15:guide id="12" orient="horz" pos="3768" userDrawn="1">
          <p15:clr>
            <a:srgbClr val="FF96FF"/>
          </p15:clr>
        </p15:guide>
        <p15:guide id="13" orient="horz" pos="3904" userDrawn="1">
          <p15:clr>
            <a:srgbClr val="FF96FF"/>
          </p15:clr>
        </p15:guide>
        <p15:guide id="14" orient="horz" pos="4353" userDrawn="1">
          <p15:clr>
            <a:srgbClr val="FF96FF"/>
          </p15:clr>
        </p15:guide>
        <p15:guide id="15" pos="340" userDrawn="1">
          <p15:clr>
            <a:srgbClr val="FF96FF"/>
          </p15:clr>
        </p15:guide>
        <p15:guide id="16" pos="2267" userDrawn="1">
          <p15:clr>
            <a:srgbClr val="FF96FF"/>
          </p15:clr>
        </p15:guide>
        <p15:guide id="17" pos="2403" userDrawn="1">
          <p15:clr>
            <a:srgbClr val="FF96FF"/>
          </p15:clr>
        </p15:guide>
        <p15:guide id="18" pos="4331" userDrawn="1">
          <p15:clr>
            <a:srgbClr val="FF96FF"/>
          </p15:clr>
        </p15:guide>
        <p15:guide id="19" pos="4467" userDrawn="1">
          <p15:clr>
            <a:srgbClr val="FF96FF"/>
          </p15:clr>
        </p15:guide>
        <p15:guide id="20" pos="6394" userDrawn="1">
          <p15:clr>
            <a:srgbClr val="FF96FF"/>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One Content (1/3) over three">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539750" y="1548000"/>
            <a:ext cx="9607550" cy="16428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3419474"/>
            <a:ext cx="3058864" cy="3492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3419474"/>
            <a:ext cx="3060000" cy="3492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2">
            <a:extLst>
              <a:ext uri="{FF2B5EF4-FFF2-40B4-BE49-F238E27FC236}">
                <a16:creationId xmlns:a16="http://schemas.microsoft.com/office/drawing/2014/main" id="{23BA3B87-FF6B-4CF3-937F-92DE613C0624}"/>
              </a:ext>
            </a:extLst>
          </p:cNvPr>
          <p:cNvSpPr>
            <a:spLocks noGrp="1"/>
          </p:cNvSpPr>
          <p:nvPr>
            <p:ph sz="quarter" idx="19"/>
            <p:custDataLst>
              <p:tags r:id="rId6"/>
            </p:custDataLst>
          </p:nvPr>
        </p:nvSpPr>
        <p:spPr>
          <a:xfrm>
            <a:off x="7091611" y="3419474"/>
            <a:ext cx="3058864" cy="34925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C9570D08-C784-4131-ACFD-55D77472C601}"/>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773706300"/>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010" userDrawn="1">
          <p15:clr>
            <a:srgbClr val="FF96FF"/>
          </p15:clr>
        </p15:guide>
        <p15:guide id="5" orient="horz" pos="2146" userDrawn="1">
          <p15:clr>
            <a:srgbClr val="FF96FF"/>
          </p15:clr>
        </p15:guide>
        <p15:guide id="6" orient="horz" pos="3182" userDrawn="1">
          <p15:clr>
            <a:srgbClr val="FF96FF"/>
          </p15:clr>
        </p15:guide>
        <p15:guide id="7" orient="horz" pos="3318" userDrawn="1">
          <p15:clr>
            <a:srgbClr val="FF96FF"/>
          </p15:clr>
        </p15:guide>
        <p15:guide id="8" orient="horz" pos="4353" userDrawn="1">
          <p15:clr>
            <a:srgbClr val="FF96FF"/>
          </p15:clr>
        </p15:guide>
        <p15:guide id="9" pos="340" userDrawn="1">
          <p15:clr>
            <a:srgbClr val="FF96FF"/>
          </p15:clr>
        </p15:guide>
        <p15:guide id="10" pos="2267" userDrawn="1">
          <p15:clr>
            <a:srgbClr val="FF96FF"/>
          </p15:clr>
        </p15:guide>
        <p15:guide id="11" pos="2403" userDrawn="1">
          <p15:clr>
            <a:srgbClr val="FF96FF"/>
          </p15:clr>
        </p15:guide>
        <p15:guide id="12" pos="4331" userDrawn="1">
          <p15:clr>
            <a:srgbClr val="FF96FF"/>
          </p15:clr>
        </p15:guide>
        <p15:guide id="13" pos="4467" userDrawn="1">
          <p15:clr>
            <a:srgbClr val="FF96FF"/>
          </p15:clr>
        </p15:guide>
        <p15:guide id="14" pos="6394" userDrawn="1">
          <p15:clr>
            <a:srgbClr val="FF96FF"/>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ne Content (1/2) over three">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7091999" y="4337049"/>
            <a:ext cx="3060000" cy="25749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4337049"/>
            <a:ext cx="3058864" cy="25749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4337049"/>
            <a:ext cx="3060000" cy="25749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1B383F99-A374-4B3A-9810-0EF823DB319F}"/>
              </a:ext>
            </a:extLst>
          </p:cNvPr>
          <p:cNvSpPr>
            <a:spLocks noGrp="1"/>
          </p:cNvSpPr>
          <p:nvPr>
            <p:ph sz="quarter" idx="19"/>
            <p:custDataLst>
              <p:tags r:id="rId6"/>
            </p:custDataLst>
          </p:nvPr>
        </p:nvSpPr>
        <p:spPr>
          <a:xfrm>
            <a:off x="539750" y="1547813"/>
            <a:ext cx="9610725" cy="25749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F08D666D-22D5-4764-838A-7D03A6C9BE3C}"/>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915015832"/>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596" userDrawn="1">
          <p15:clr>
            <a:srgbClr val="FF96FF"/>
          </p15:clr>
        </p15:guide>
        <p15:guide id="5" orient="horz" pos="2732" userDrawn="1">
          <p15:clr>
            <a:srgbClr val="FF96FF"/>
          </p15:clr>
        </p15:guide>
        <p15:guide id="6" orient="horz" pos="4353" userDrawn="1">
          <p15:clr>
            <a:srgbClr val="FF96FF"/>
          </p15:clr>
        </p15:guide>
        <p15:guide id="7" pos="340" userDrawn="1">
          <p15:clr>
            <a:srgbClr val="FF96FF"/>
          </p15:clr>
        </p15:guide>
        <p15:guide id="8" pos="2267" userDrawn="1">
          <p15:clr>
            <a:srgbClr val="FF96FF"/>
          </p15:clr>
        </p15:guide>
        <p15:guide id="9" pos="2403" userDrawn="1">
          <p15:clr>
            <a:srgbClr val="FF96FF"/>
          </p15:clr>
        </p15:guide>
        <p15:guide id="10" pos="4331" userDrawn="1">
          <p15:clr>
            <a:srgbClr val="FF96FF"/>
          </p15:clr>
        </p15:guide>
        <p15:guide id="11" pos="4467" userDrawn="1">
          <p15:clr>
            <a:srgbClr val="FF96FF"/>
          </p15:clr>
        </p15:guide>
        <p15:guide id="12" pos="6394" userDrawn="1">
          <p15:clr>
            <a:srgbClr val="FF96FF"/>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ne Content (2/3) over three">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7091999" y="5267325"/>
            <a:ext cx="3060000" cy="1644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5267325"/>
            <a:ext cx="3058864" cy="1644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5267325"/>
            <a:ext cx="3060000" cy="1644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1B383F99-A374-4B3A-9810-0EF823DB319F}"/>
              </a:ext>
            </a:extLst>
          </p:cNvPr>
          <p:cNvSpPr>
            <a:spLocks noGrp="1"/>
          </p:cNvSpPr>
          <p:nvPr>
            <p:ph sz="quarter" idx="19"/>
            <p:custDataLst>
              <p:tags r:id="rId6"/>
            </p:custDataLst>
          </p:nvPr>
        </p:nvSpPr>
        <p:spPr>
          <a:xfrm>
            <a:off x="539750" y="1547813"/>
            <a:ext cx="9610725" cy="350361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0A540A5C-5D3C-4500-BE9E-10A68A44B0EF}"/>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3656528713"/>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010" userDrawn="1">
          <p15:clr>
            <a:srgbClr val="FF96FF"/>
          </p15:clr>
        </p15:guide>
        <p15:guide id="5" orient="horz" pos="2146" userDrawn="1">
          <p15:clr>
            <a:srgbClr val="FF96FF"/>
          </p15:clr>
        </p15:guide>
        <p15:guide id="6" orient="horz" pos="3182" userDrawn="1">
          <p15:clr>
            <a:srgbClr val="FF96FF"/>
          </p15:clr>
        </p15:guide>
        <p15:guide id="7" orient="horz" pos="3318" userDrawn="1">
          <p15:clr>
            <a:srgbClr val="FF96FF"/>
          </p15:clr>
        </p15:guide>
        <p15:guide id="8" orient="horz" pos="4353" userDrawn="1">
          <p15:clr>
            <a:srgbClr val="FF96FF"/>
          </p15:clr>
        </p15:guide>
        <p15:guide id="9" pos="340" userDrawn="1">
          <p15:clr>
            <a:srgbClr val="FF96FF"/>
          </p15:clr>
        </p15:guide>
        <p15:guide id="10" pos="2267" userDrawn="1">
          <p15:clr>
            <a:srgbClr val="FF96FF"/>
          </p15:clr>
        </p15:guide>
        <p15:guide id="11" pos="2403" userDrawn="1">
          <p15:clr>
            <a:srgbClr val="FF96FF"/>
          </p15:clr>
        </p15:guide>
        <p15:guide id="12" pos="4331" userDrawn="1">
          <p15:clr>
            <a:srgbClr val="FF96FF"/>
          </p15:clr>
        </p15:guide>
        <p15:guide id="13" pos="4467" userDrawn="1">
          <p15:clr>
            <a:srgbClr val="FF96FF"/>
          </p15:clr>
        </p15:guide>
        <p15:guide id="14" pos="6394" userDrawn="1">
          <p15:clr>
            <a:srgbClr val="FF96FF"/>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877D82D8-2EC2-4F06-ABEA-FE2D3CC50AE8}"/>
              </a:ext>
            </a:extLst>
          </p:cNvPr>
          <p:cNvSpPr>
            <a:spLocks noGrp="1"/>
          </p:cNvSpPr>
          <p:nvPr>
            <p:ph type="sldNum" sz="quarter" idx="16"/>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A6316FE5-34DA-467E-A2DF-A7564BDAD45A}"/>
              </a:ext>
            </a:extLst>
          </p:cNvPr>
          <p:cNvSpPr>
            <a:spLocks noGrp="1"/>
          </p:cNvSpPr>
          <p:nvPr>
            <p:ph sz="quarter" idx="18"/>
            <p:custDataLst>
              <p:tags r:id="rId2"/>
            </p:custDataLst>
          </p:nvPr>
        </p:nvSpPr>
        <p:spPr>
          <a:xfrm>
            <a:off x="5453998" y="1547999"/>
            <a:ext cx="4698000" cy="536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590E44DD-07F4-4931-949B-56BAB4ED89E9}"/>
              </a:ext>
            </a:extLst>
          </p:cNvPr>
          <p:cNvSpPr>
            <a:spLocks noGrp="1"/>
          </p:cNvSpPr>
          <p:nvPr>
            <p:ph sz="quarter" idx="17"/>
            <p:custDataLst>
              <p:tags r:id="rId3"/>
            </p:custDataLst>
          </p:nvPr>
        </p:nvSpPr>
        <p:spPr>
          <a:xfrm>
            <a:off x="539999" y="1547999"/>
            <a:ext cx="4698000" cy="536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4" name="Guides" hidden="1">
            <a:extLst>
              <a:ext uri="{FF2B5EF4-FFF2-40B4-BE49-F238E27FC236}">
                <a16:creationId xmlns:a16="http://schemas.microsoft.com/office/drawing/2014/main" id="{093D2B78-9CBB-4C55-B91E-3B917F191A3D}"/>
              </a:ext>
            </a:extLst>
          </p:cNvPr>
          <p:cNvSpPr/>
          <p:nvPr userDrawn="1">
            <p:custDataLst>
              <p:tags r:id="rId5"/>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414136543"/>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596" userDrawn="1">
          <p15:clr>
            <a:srgbClr val="FF96FF"/>
          </p15:clr>
        </p15:guide>
        <p15:guide id="5" orient="horz" pos="2732" userDrawn="1">
          <p15:clr>
            <a:srgbClr val="FF96FF"/>
          </p15:clr>
        </p15:guide>
        <p15:guide id="6" orient="horz" pos="4353" userDrawn="1">
          <p15:clr>
            <a:srgbClr val="FF96FF"/>
          </p15:clr>
        </p15:guide>
        <p15:guide id="7" pos="340" userDrawn="1">
          <p15:clr>
            <a:srgbClr val="FF96FF"/>
          </p15:clr>
        </p15:guide>
        <p15:guide id="8" pos="3299" userDrawn="1">
          <p15:clr>
            <a:srgbClr val="FF96FF"/>
          </p15:clr>
        </p15:guide>
        <p15:guide id="9" pos="3435" userDrawn="1">
          <p15:clr>
            <a:srgbClr val="FF96FF"/>
          </p15:clr>
        </p15:guide>
        <p15:guide id="10" pos="6394" userDrawn="1">
          <p15:clr>
            <a:srgbClr val="FF96FF"/>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1/2) over one">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877D82D8-2EC2-4F06-ABEA-FE2D3CC50AE8}"/>
              </a:ext>
            </a:extLst>
          </p:cNvPr>
          <p:cNvSpPr>
            <a:spLocks noGrp="1"/>
          </p:cNvSpPr>
          <p:nvPr>
            <p:ph type="sldNum" sz="quarter" idx="16"/>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A6316FE5-34DA-467E-A2DF-A7564BDAD45A}"/>
              </a:ext>
            </a:extLst>
          </p:cNvPr>
          <p:cNvSpPr>
            <a:spLocks noGrp="1"/>
          </p:cNvSpPr>
          <p:nvPr>
            <p:ph sz="quarter" idx="18"/>
            <p:custDataLst>
              <p:tags r:id="rId2"/>
            </p:custDataLst>
          </p:nvPr>
        </p:nvSpPr>
        <p:spPr>
          <a:xfrm>
            <a:off x="5453998" y="1547999"/>
            <a:ext cx="4698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590E44DD-07F4-4931-949B-56BAB4ED89E9}"/>
              </a:ext>
            </a:extLst>
          </p:cNvPr>
          <p:cNvSpPr>
            <a:spLocks noGrp="1"/>
          </p:cNvSpPr>
          <p:nvPr>
            <p:ph sz="quarter" idx="17"/>
            <p:custDataLst>
              <p:tags r:id="rId3"/>
            </p:custDataLst>
          </p:nvPr>
        </p:nvSpPr>
        <p:spPr>
          <a:xfrm>
            <a:off x="539999" y="1547999"/>
            <a:ext cx="4698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E9733178-C9B1-4517-BA1A-CA4534538F21}"/>
              </a:ext>
            </a:extLst>
          </p:cNvPr>
          <p:cNvSpPr>
            <a:spLocks noGrp="1"/>
          </p:cNvSpPr>
          <p:nvPr>
            <p:ph sz="quarter" idx="19"/>
            <p:custDataLst>
              <p:tags r:id="rId5"/>
            </p:custDataLst>
          </p:nvPr>
        </p:nvSpPr>
        <p:spPr>
          <a:xfrm>
            <a:off x="539999" y="4337050"/>
            <a:ext cx="9610476" cy="25749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4" name="Guides" hidden="1">
            <a:extLst>
              <a:ext uri="{FF2B5EF4-FFF2-40B4-BE49-F238E27FC236}">
                <a16:creationId xmlns:a16="http://schemas.microsoft.com/office/drawing/2014/main" id="{543614B2-48C9-4F45-B7C6-8E5ADAAB9F1B}"/>
              </a:ext>
            </a:extLst>
          </p:cNvPr>
          <p:cNvSpPr/>
          <p:nvPr userDrawn="1">
            <p:custDataLst>
              <p:tags r:id="rId6"/>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4109789470"/>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596" userDrawn="1">
          <p15:clr>
            <a:srgbClr val="FF96FF"/>
          </p15:clr>
        </p15:guide>
        <p15:guide id="5" orient="horz" pos="2732" userDrawn="1">
          <p15:clr>
            <a:srgbClr val="FF96FF"/>
          </p15:clr>
        </p15:guide>
        <p15:guide id="6" orient="horz" pos="4353" userDrawn="1">
          <p15:clr>
            <a:srgbClr val="FF96FF"/>
          </p15:clr>
        </p15:guide>
        <p15:guide id="7" pos="340" userDrawn="1">
          <p15:clr>
            <a:srgbClr val="FF96FF"/>
          </p15:clr>
        </p15:guide>
        <p15:guide id="8" pos="3299" userDrawn="1">
          <p15:clr>
            <a:srgbClr val="FF96FF"/>
          </p15:clr>
        </p15:guide>
        <p15:guide id="9" pos="3435" userDrawn="1">
          <p15:clr>
            <a:srgbClr val="FF96FF"/>
          </p15:clr>
        </p15:guide>
        <p15:guide id="10" pos="6394" userDrawn="1">
          <p15:clr>
            <a:srgbClr val="FF96FF"/>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1"/>
            </p:custDataLst>
          </p:nvPr>
        </p:nvSpPr>
        <p:spPr/>
        <p:txBody>
          <a:bodyPr/>
          <a:lstStyle/>
          <a:p>
            <a:endParaRPr lang="en-GB" dirty="0"/>
          </a:p>
        </p:txBody>
      </p:sp>
      <p:sp>
        <p:nvSpPr>
          <p:cNvPr id="4" name="Slide Number Placeholder">
            <a:extLst>
              <a:ext uri="{FF2B5EF4-FFF2-40B4-BE49-F238E27FC236}">
                <a16:creationId xmlns:a16="http://schemas.microsoft.com/office/drawing/2014/main" id="{8DE2D713-CF2B-4286-A4B5-43467E1C717E}"/>
              </a:ext>
            </a:extLst>
          </p:cNvPr>
          <p:cNvSpPr>
            <a:spLocks noGrp="1"/>
          </p:cNvSpPr>
          <p:nvPr>
            <p:ph type="sldNum" sz="quarter" idx="17"/>
            <p:custDataLst>
              <p:tags r:id="rId2"/>
            </p:custDataLst>
          </p:nvPr>
        </p:nvSpPr>
        <p:spPr/>
        <p:txBody>
          <a:bodyPr/>
          <a:lstStyle>
            <a:lvl1pPr>
              <a:defRPr sz="1000">
                <a:solidFill>
                  <a:schemeClr val="accent4"/>
                </a:solidFill>
              </a:defRPr>
            </a:lvl1pPr>
          </a:lstStyle>
          <a:p>
            <a:fld id="{318147DC-1BE8-4CB3-8FD3-794750B1925D}" type="slidenum">
              <a:rPr lang="en-GB" smtClean="0"/>
              <a:pPr/>
              <a:t>‹#›</a:t>
            </a:fld>
            <a:endParaRPr lang="en-GB" dirty="0"/>
          </a:p>
        </p:txBody>
      </p:sp>
      <p:sp>
        <p:nvSpPr>
          <p:cNvPr id="15" name="Content Placeholder 4">
            <a:extLst>
              <a:ext uri="{FF2B5EF4-FFF2-40B4-BE49-F238E27FC236}">
                <a16:creationId xmlns:a16="http://schemas.microsoft.com/office/drawing/2014/main" id="{D2321C69-3CFA-41E5-AF9A-D950B4199AD5}"/>
              </a:ext>
            </a:extLst>
          </p:cNvPr>
          <p:cNvSpPr>
            <a:spLocks noGrp="1"/>
          </p:cNvSpPr>
          <p:nvPr>
            <p:ph sz="quarter" idx="21"/>
            <p:custDataLst>
              <p:tags r:id="rId3"/>
            </p:custDataLst>
          </p:nvPr>
        </p:nvSpPr>
        <p:spPr>
          <a:xfrm>
            <a:off x="5453998" y="4347524"/>
            <a:ext cx="4698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4" name="Content Placeholder 3">
            <a:extLst>
              <a:ext uri="{FF2B5EF4-FFF2-40B4-BE49-F238E27FC236}">
                <a16:creationId xmlns:a16="http://schemas.microsoft.com/office/drawing/2014/main" id="{76B6798D-4EC8-4FDE-9753-6A891C8E3712}"/>
              </a:ext>
            </a:extLst>
          </p:cNvPr>
          <p:cNvSpPr>
            <a:spLocks noGrp="1"/>
          </p:cNvSpPr>
          <p:nvPr>
            <p:ph sz="quarter" idx="20"/>
            <p:custDataLst>
              <p:tags r:id="rId4"/>
            </p:custDataLst>
          </p:nvPr>
        </p:nvSpPr>
        <p:spPr>
          <a:xfrm>
            <a:off x="539999" y="4334824"/>
            <a:ext cx="4698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2" name="Content Placeholder 2">
            <a:extLst>
              <a:ext uri="{FF2B5EF4-FFF2-40B4-BE49-F238E27FC236}">
                <a16:creationId xmlns:a16="http://schemas.microsoft.com/office/drawing/2014/main" id="{4BA1EFCA-D60E-4CAE-8777-5BB55C0F54C0}"/>
              </a:ext>
            </a:extLst>
          </p:cNvPr>
          <p:cNvSpPr>
            <a:spLocks noGrp="1"/>
          </p:cNvSpPr>
          <p:nvPr>
            <p:ph sz="quarter" idx="19"/>
            <p:custDataLst>
              <p:tags r:id="rId5"/>
            </p:custDataLst>
          </p:nvPr>
        </p:nvSpPr>
        <p:spPr>
          <a:xfrm>
            <a:off x="5453998" y="1547999"/>
            <a:ext cx="4698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EF4094DC-569D-47C8-96E9-1C0D6DA571C2}"/>
              </a:ext>
            </a:extLst>
          </p:cNvPr>
          <p:cNvSpPr>
            <a:spLocks noGrp="1"/>
          </p:cNvSpPr>
          <p:nvPr>
            <p:ph sz="quarter" idx="18"/>
            <p:custDataLst>
              <p:tags r:id="rId6"/>
            </p:custDataLst>
          </p:nvPr>
        </p:nvSpPr>
        <p:spPr>
          <a:xfrm>
            <a:off x="539999" y="1547999"/>
            <a:ext cx="4698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D0AEBFD8-56AD-4D9F-AEF8-06EB4347BDBE}"/>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374060329"/>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596" userDrawn="1">
          <p15:clr>
            <a:srgbClr val="FF96FF"/>
          </p15:clr>
        </p15:guide>
        <p15:guide id="5" orient="horz" pos="2732" userDrawn="1">
          <p15:clr>
            <a:srgbClr val="FF96FF"/>
          </p15:clr>
        </p15:guide>
        <p15:guide id="6" orient="horz" pos="4353" userDrawn="1">
          <p15:clr>
            <a:srgbClr val="FF96FF"/>
          </p15:clr>
        </p15:guide>
        <p15:guide id="7" pos="340" userDrawn="1">
          <p15:clr>
            <a:srgbClr val="FF96FF"/>
          </p15:clr>
        </p15:guide>
        <p15:guide id="8" pos="3299" userDrawn="1">
          <p15:clr>
            <a:srgbClr val="FF96FF"/>
          </p15:clr>
        </p15:guide>
        <p15:guide id="9" pos="3435" userDrawn="1">
          <p15:clr>
            <a:srgbClr val="FF96FF"/>
          </p15:clr>
        </p15:guide>
        <p15:guide id="10" pos="6394" userDrawn="1">
          <p15:clr>
            <a:srgbClr val="FF96FF"/>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2/3 x1/3)">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7091999" y="1547999"/>
            <a:ext cx="3060000" cy="536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1547999"/>
            <a:ext cx="6336000" cy="536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3" name="Guides" hidden="1">
            <a:extLst>
              <a:ext uri="{FF2B5EF4-FFF2-40B4-BE49-F238E27FC236}">
                <a16:creationId xmlns:a16="http://schemas.microsoft.com/office/drawing/2014/main" id="{7735B3BB-2A0A-4D7C-86A4-24F677EDE480}"/>
              </a:ext>
            </a:extLst>
          </p:cNvPr>
          <p:cNvSpPr/>
          <p:nvPr userDrawn="1">
            <p:custDataLst>
              <p:tags r:id="rId5"/>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3957295530"/>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4353" userDrawn="1">
          <p15:clr>
            <a:srgbClr val="FF96FF"/>
          </p15:clr>
        </p15:guide>
        <p15:guide id="5" pos="340" userDrawn="1">
          <p15:clr>
            <a:srgbClr val="FF96FF"/>
          </p15:clr>
        </p15:guide>
        <p15:guide id="6" pos="2267" userDrawn="1">
          <p15:clr>
            <a:srgbClr val="FF96FF"/>
          </p15:clr>
        </p15:guide>
        <p15:guide id="7" pos="2403" userDrawn="1">
          <p15:clr>
            <a:srgbClr val="FF96FF"/>
          </p15:clr>
        </p15:guide>
        <p15:guide id="8" pos="4331" userDrawn="1">
          <p15:clr>
            <a:srgbClr val="FF96FF"/>
          </p15:clr>
        </p15:guide>
        <p15:guide id="9" pos="4467" userDrawn="1">
          <p15:clr>
            <a:srgbClr val="FF96FF"/>
          </p15:clr>
        </p15:guide>
        <p15:guide id="10" pos="6394" userDrawn="1">
          <p15:clr>
            <a:srgbClr val="FF96FF"/>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Masthead">
    <p:spTree>
      <p:nvGrpSpPr>
        <p:cNvPr id="1" name=""/>
        <p:cNvGrpSpPr/>
        <p:nvPr/>
      </p:nvGrpSpPr>
      <p:grpSpPr>
        <a:xfrm>
          <a:off x="0" y="0"/>
          <a:ext cx="0" cy="0"/>
          <a:chOff x="0" y="0"/>
          <a:chExt cx="0" cy="0"/>
        </a:xfrm>
      </p:grpSpPr>
      <p:sp>
        <p:nvSpPr>
          <p:cNvPr id="9" name="Subtitle">
            <a:extLst>
              <a:ext uri="{FF2B5EF4-FFF2-40B4-BE49-F238E27FC236}">
                <a16:creationId xmlns:a16="http://schemas.microsoft.com/office/drawing/2014/main" id="{943AFD97-8FAA-4289-A0D1-09F975B59309}"/>
              </a:ext>
            </a:extLst>
          </p:cNvPr>
          <p:cNvSpPr>
            <a:spLocks noGrp="1"/>
          </p:cNvSpPr>
          <p:nvPr>
            <p:ph type="body" sz="quarter" idx="11"/>
            <p:custDataLst>
              <p:tags r:id="rId1"/>
            </p:custDataLst>
          </p:nvPr>
        </p:nvSpPr>
        <p:spPr>
          <a:xfrm>
            <a:off x="549274" y="4752000"/>
            <a:ext cx="7969249" cy="360000"/>
          </a:xfrm>
        </p:spPr>
        <p:txBody>
          <a:bodyPr/>
          <a:lstStyle>
            <a:lvl1pPr marL="0" indent="0">
              <a:spcBef>
                <a:spcPts val="0"/>
              </a:spcBef>
              <a:buNone/>
              <a:defRPr sz="1800">
                <a:solidFill>
                  <a:srgbClr val="4D4F53"/>
                </a:solidFill>
              </a:defRPr>
            </a:lvl1pPr>
            <a:lvl2pPr marL="0" indent="0">
              <a:spcBef>
                <a:spcPts val="1800"/>
              </a:spcBef>
              <a:spcAft>
                <a:spcPts val="0"/>
              </a:spcAft>
              <a:buNone/>
              <a:defRPr sz="1400">
                <a:solidFill>
                  <a:srgbClr val="4D4F53"/>
                </a:solidFill>
              </a:defRPr>
            </a:lvl2pPr>
          </a:lstStyle>
          <a:p>
            <a:pPr lvl="0"/>
            <a:endParaRPr lang="en-US" dirty="0"/>
          </a:p>
        </p:txBody>
      </p:sp>
      <p:sp>
        <p:nvSpPr>
          <p:cNvPr id="8" name="Title">
            <a:extLst>
              <a:ext uri="{FF2B5EF4-FFF2-40B4-BE49-F238E27FC236}">
                <a16:creationId xmlns:a16="http://schemas.microsoft.com/office/drawing/2014/main" id="{5281D3B6-B432-47A1-8A8D-3C936BE594CF}"/>
              </a:ext>
            </a:extLst>
          </p:cNvPr>
          <p:cNvSpPr>
            <a:spLocks noGrp="1"/>
          </p:cNvSpPr>
          <p:nvPr>
            <p:ph type="title" hasCustomPrompt="1"/>
            <p:custDataLst>
              <p:tags r:id="rId2"/>
            </p:custDataLst>
          </p:nvPr>
        </p:nvSpPr>
        <p:spPr>
          <a:xfrm>
            <a:off x="549275" y="3960000"/>
            <a:ext cx="7969248" cy="720000"/>
          </a:xfrm>
        </p:spPr>
        <p:txBody>
          <a:bodyPr anchor="b" anchorCtr="0"/>
          <a:lstStyle>
            <a:lvl1pPr>
              <a:lnSpc>
                <a:spcPct val="95000"/>
              </a:lnSpc>
              <a:defRPr sz="4000"/>
            </a:lvl1pPr>
          </a:lstStyle>
          <a:p>
            <a:r>
              <a:rPr lang="en-GB" dirty="0"/>
              <a:t>Click to add title (one line max.)</a:t>
            </a:r>
          </a:p>
        </p:txBody>
      </p:sp>
      <p:sp>
        <p:nvSpPr>
          <p:cNvPr id="14" name="Fiduciary_Disclaimer" descr="{&quot;templafy&quot;:{&quot;id&quot;:&quot;50de436b-4451-4052-9fdf-2b92890d664f&quot;}}" title="Form.Fid_disclaimer_query.Fiduc_discl_text">
            <a:extLst>
              <a:ext uri="{FF2B5EF4-FFF2-40B4-BE49-F238E27FC236}">
                <a16:creationId xmlns:a16="http://schemas.microsoft.com/office/drawing/2014/main" id="{AA8AD239-1A9D-4C5F-AAC6-1C657F256584}"/>
              </a:ext>
            </a:extLst>
          </p:cNvPr>
          <p:cNvSpPr/>
          <p:nvPr userDrawn="1">
            <p:custDataLst>
              <p:tags r:id="rId3"/>
            </p:custDataLst>
          </p:nvPr>
        </p:nvSpPr>
        <p:spPr>
          <a:xfrm>
            <a:off x="5453063" y="5644220"/>
            <a:ext cx="4694239" cy="697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spcAft>
                <a:spcPts val="1200"/>
              </a:spcAft>
            </a:pPr>
            <a:endParaRPr lang="en-GB" sz="1000" dirty="0">
              <a:solidFill>
                <a:schemeClr val="tx1"/>
              </a:solidFill>
            </a:endParaRPr>
          </a:p>
        </p:txBody>
      </p:sp>
      <p:graphicFrame>
        <p:nvGraphicFramePr>
          <p:cNvPr id="23" name="Metadata background">
            <a:extLst>
              <a:ext uri="{FF2B5EF4-FFF2-40B4-BE49-F238E27FC236}">
                <a16:creationId xmlns:a16="http://schemas.microsoft.com/office/drawing/2014/main" id="{6AFCB41E-FAFA-412A-A82C-46720E4901D7}"/>
              </a:ext>
            </a:extLst>
          </p:cNvPr>
          <p:cNvGraphicFramePr>
            <a:graphicFrameLocks noGrp="1"/>
          </p:cNvGraphicFramePr>
          <p:nvPr userDrawn="1">
            <p:custDataLst>
              <p:tags r:id="rId4"/>
            </p:custDataLst>
            <p:extLst>
              <p:ext uri="{D42A27DB-BD31-4B8C-83A1-F6EECF244321}">
                <p14:modId xmlns:p14="http://schemas.microsoft.com/office/powerpoint/2010/main" val="3078960154"/>
              </p:ext>
            </p:extLst>
          </p:nvPr>
        </p:nvGraphicFramePr>
        <p:xfrm>
          <a:off x="540001" y="5644220"/>
          <a:ext cx="4713668" cy="697920"/>
        </p:xfrm>
        <a:graphic>
          <a:graphicData uri="http://schemas.openxmlformats.org/drawingml/2006/table">
            <a:tbl>
              <a:tblPr firstRow="1" bandRow="1">
                <a:tableStyleId>{2D5ABB26-0587-4C30-8999-92F81FD0307C}</a:tableStyleId>
              </a:tblPr>
              <a:tblGrid>
                <a:gridCol w="28800">
                  <a:extLst>
                    <a:ext uri="{9D8B030D-6E8A-4147-A177-3AD203B41FA5}">
                      <a16:colId xmlns:a16="http://schemas.microsoft.com/office/drawing/2014/main" val="3942203503"/>
                    </a:ext>
                  </a:extLst>
                </a:gridCol>
                <a:gridCol w="900000">
                  <a:extLst>
                    <a:ext uri="{9D8B030D-6E8A-4147-A177-3AD203B41FA5}">
                      <a16:colId xmlns:a16="http://schemas.microsoft.com/office/drawing/2014/main" val="270685148"/>
                    </a:ext>
                  </a:extLst>
                </a:gridCol>
                <a:gridCol w="3784868">
                  <a:extLst>
                    <a:ext uri="{9D8B030D-6E8A-4147-A177-3AD203B41FA5}">
                      <a16:colId xmlns:a16="http://schemas.microsoft.com/office/drawing/2014/main" val="415057381"/>
                    </a:ext>
                  </a:extLst>
                </a:gridCol>
              </a:tblGrid>
              <a:tr h="252000">
                <a:tc>
                  <a:txBody>
                    <a:bodyPr/>
                    <a:lstStyle/>
                    <a:p>
                      <a:endParaRPr lang="en-GB" sz="800" dirty="0">
                        <a:solidFill>
                          <a:schemeClr val="accent4"/>
                        </a:solidFill>
                      </a:endParaRPr>
                    </a:p>
                  </a:txBody>
                  <a:tcPr marL="0" marR="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lnSpc>
                          <a:spcPct val="90000"/>
                        </a:lnSpc>
                      </a:pPr>
                      <a:r>
                        <a:rPr lang="en-GB" sz="900" dirty="0">
                          <a:solidFill>
                            <a:schemeClr val="tx1"/>
                          </a:solidFill>
                        </a:rPr>
                        <a:t>Prepared for:</a:t>
                      </a:r>
                    </a:p>
                  </a:txBody>
                  <a:tcPr marL="72000" marR="7200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nSpc>
                          <a:spcPct val="90000"/>
                        </a:lnSpc>
                      </a:pPr>
                      <a:endParaRPr lang="en-GB" sz="900" dirty="0">
                        <a:solidFill>
                          <a:schemeClr val="tx1"/>
                        </a:solidFill>
                      </a:endParaRPr>
                    </a:p>
                  </a:txBody>
                  <a:tcPr marL="0" marR="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4036946909"/>
                  </a:ext>
                </a:extLst>
              </a:tr>
              <a:tr h="180000">
                <a:tc>
                  <a:txBody>
                    <a:bodyPr/>
                    <a:lstStyle/>
                    <a:p>
                      <a:endParaRPr lang="en-GB" sz="800" dirty="0">
                        <a:solidFill>
                          <a:schemeClr val="accent4"/>
                        </a:solidFill>
                      </a:endParaRPr>
                    </a:p>
                  </a:txBody>
                  <a:tcPr marL="0" marR="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r" defTabSz="685804" rtl="0" eaLnBrk="1" fontAlgn="auto" latinLnBrk="0" hangingPunct="1">
                        <a:lnSpc>
                          <a:spcPts val="900"/>
                        </a:lnSpc>
                        <a:spcBef>
                          <a:spcPts val="0"/>
                        </a:spcBef>
                        <a:spcAft>
                          <a:spcPts val="0"/>
                        </a:spcAft>
                        <a:buClrTx/>
                        <a:buSzTx/>
                        <a:buFontTx/>
                        <a:buNone/>
                        <a:tabLst/>
                        <a:defRPr/>
                      </a:pPr>
                      <a:r>
                        <a:rPr lang="en-GB" sz="900" dirty="0">
                          <a:solidFill>
                            <a:schemeClr val="tx1"/>
                          </a:solidFill>
                        </a:rPr>
                        <a:t>Prepared by:</a:t>
                      </a:r>
                    </a:p>
                  </a:txBody>
                  <a:tcPr marL="72000" marR="7200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l" defTabSz="685804" rtl="0" eaLnBrk="1" fontAlgn="auto" latinLnBrk="0" hangingPunct="1">
                        <a:lnSpc>
                          <a:spcPts val="900"/>
                        </a:lnSpc>
                        <a:spcBef>
                          <a:spcPts val="0"/>
                        </a:spcBef>
                        <a:spcAft>
                          <a:spcPts val="0"/>
                        </a:spcAft>
                        <a:buClrTx/>
                        <a:buSzTx/>
                        <a:buFontTx/>
                        <a:buNone/>
                        <a:tabLst/>
                        <a:defRPr/>
                      </a:pPr>
                      <a:endParaRPr lang="en-GB" sz="900" dirty="0">
                        <a:solidFill>
                          <a:schemeClr val="tx1"/>
                        </a:solidFill>
                      </a:endParaRPr>
                    </a:p>
                  </a:txBody>
                  <a:tcPr marL="0" marR="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4197540619"/>
                  </a:ext>
                </a:extLst>
              </a:tr>
              <a:tr h="252000">
                <a:tc>
                  <a:txBody>
                    <a:bodyPr/>
                    <a:lstStyle/>
                    <a:p>
                      <a:endParaRPr lang="en-GB" sz="800" dirty="0">
                        <a:solidFill>
                          <a:schemeClr val="accent4"/>
                        </a:solidFill>
                      </a:endParaRPr>
                    </a:p>
                  </a:txBody>
                  <a:tcPr marL="0" marR="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r" defTabSz="685804" rtl="0" eaLnBrk="1" fontAlgn="auto" latinLnBrk="0" hangingPunct="1">
                        <a:lnSpc>
                          <a:spcPct val="90000"/>
                        </a:lnSpc>
                        <a:spcBef>
                          <a:spcPts val="0"/>
                        </a:spcBef>
                        <a:spcAft>
                          <a:spcPts val="0"/>
                        </a:spcAft>
                        <a:buClrTx/>
                        <a:buSzTx/>
                        <a:buFontTx/>
                        <a:buNone/>
                        <a:tabLst/>
                        <a:defRPr/>
                      </a:pPr>
                      <a:r>
                        <a:rPr lang="en-GB" sz="900" dirty="0">
                          <a:solidFill>
                            <a:schemeClr val="tx1"/>
                          </a:solidFill>
                        </a:rPr>
                        <a:t>Date:</a:t>
                      </a: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a:lnSpc>
                          <a:spcPct val="90000"/>
                        </a:lnSpc>
                      </a:pPr>
                      <a:endParaRPr lang="en-GB" sz="900" dirty="0">
                        <a:solidFill>
                          <a:schemeClr val="tx1"/>
                        </a:solidFill>
                      </a:endParaRPr>
                    </a:p>
                  </a:txBody>
                  <a:tcPr marL="0" marR="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4029104"/>
                  </a:ext>
                </a:extLst>
              </a:tr>
            </a:tbl>
          </a:graphicData>
        </a:graphic>
      </p:graphicFrame>
      <p:sp>
        <p:nvSpPr>
          <p:cNvPr id="24" name="date" descr="{&quot;templafy&quot;:{&quot;id&quot;:&quot;66d1637f-dd67-49a0-82f5-bb342ef23e2e&quot;}}" title="Form.SelDate">
            <a:extLst>
              <a:ext uri="{FF2B5EF4-FFF2-40B4-BE49-F238E27FC236}">
                <a16:creationId xmlns:a16="http://schemas.microsoft.com/office/drawing/2014/main" id="{C106115F-6FA5-4BAA-9F33-BA1E88851661}"/>
              </a:ext>
            </a:extLst>
          </p:cNvPr>
          <p:cNvSpPr/>
          <p:nvPr userDrawn="1">
            <p:custDataLst>
              <p:tags r:id="rId5"/>
            </p:custDataLst>
          </p:nvPr>
        </p:nvSpPr>
        <p:spPr>
          <a:xfrm>
            <a:off x="1465200" y="6112800"/>
            <a:ext cx="3744000" cy="14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900" kern="1200">
                <a:solidFill>
                  <a:schemeClr val="tx1"/>
                </a:solidFill>
                <a:latin typeface="+mn-lt"/>
                <a:ea typeface="+mn-ea"/>
                <a:cs typeface="Arial"/>
              </a:rPr>
              <a:t>11 May 2021</a:t>
            </a:r>
            <a:endParaRPr lang="en-GB" sz="900" kern="1200" dirty="0">
              <a:solidFill>
                <a:schemeClr val="tx1"/>
              </a:solidFill>
              <a:latin typeface="+mn-lt"/>
              <a:ea typeface="+mn-ea"/>
              <a:cs typeface="Arial"/>
            </a:endParaRPr>
          </a:p>
        </p:txBody>
      </p:sp>
      <p:sp>
        <p:nvSpPr>
          <p:cNvPr id="25" name="PreparedFor" descr="{&quot;templafy&quot;:{&quot;id&quot;:&quot;64ce970e-624d-40d9-912b-868d4f2174af&quot;}}" title="Form.PreparedFor">
            <a:extLst>
              <a:ext uri="{FF2B5EF4-FFF2-40B4-BE49-F238E27FC236}">
                <a16:creationId xmlns:a16="http://schemas.microsoft.com/office/drawing/2014/main" id="{5B263C0C-8960-4393-804C-B709EE639B84}"/>
              </a:ext>
            </a:extLst>
          </p:cNvPr>
          <p:cNvSpPr/>
          <p:nvPr userDrawn="1">
            <p:custDataLst>
              <p:tags r:id="rId6"/>
            </p:custDataLst>
          </p:nvPr>
        </p:nvSpPr>
        <p:spPr>
          <a:xfrm>
            <a:off x="1465200" y="5723135"/>
            <a:ext cx="3744000" cy="14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r>
              <a:rPr lang="en-GB" sz="900" kern="1200">
                <a:solidFill>
                  <a:schemeClr val="tx1"/>
                </a:solidFill>
                <a:latin typeface="+mn-lt"/>
                <a:ea typeface="+mn-ea"/>
                <a:cs typeface="Arial"/>
              </a:rPr>
              <a:t>University of Leeds</a:t>
            </a:r>
            <a:endParaRPr lang="en-GB" sz="900" kern="1200" dirty="0">
              <a:solidFill>
                <a:schemeClr val="tx1"/>
              </a:solidFill>
              <a:latin typeface="+mn-lt"/>
              <a:ea typeface="+mn-ea"/>
              <a:cs typeface="Arial"/>
            </a:endParaRPr>
          </a:p>
        </p:txBody>
      </p:sp>
      <p:sp>
        <p:nvSpPr>
          <p:cNvPr id="27" name="PreparedBy" descr="{&quot;templafy&quot;:{&quot;id&quot;:&quot;eca13053-7f34-4965-a56b-ab4a843cb960&quot;}}" title="Form.PreparedBy">
            <a:extLst>
              <a:ext uri="{FF2B5EF4-FFF2-40B4-BE49-F238E27FC236}">
                <a16:creationId xmlns:a16="http://schemas.microsoft.com/office/drawing/2014/main" id="{8133FC96-511A-4D2F-9FC1-3D88D87A435E}"/>
              </a:ext>
            </a:extLst>
          </p:cNvPr>
          <p:cNvSpPr/>
          <p:nvPr userDrawn="1">
            <p:custDataLst>
              <p:tags r:id="rId7"/>
            </p:custDataLst>
          </p:nvPr>
        </p:nvSpPr>
        <p:spPr>
          <a:xfrm>
            <a:off x="1465200" y="5916430"/>
            <a:ext cx="3744000" cy="14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r>
              <a:rPr lang="en-GB" sz="900" kern="1200">
                <a:solidFill>
                  <a:schemeClr val="tx1"/>
                </a:solidFill>
                <a:latin typeface="+mn-lt"/>
                <a:ea typeface="+mn-ea"/>
                <a:cs typeface="Arial"/>
              </a:rPr>
              <a:t>Russell Powles</a:t>
            </a:r>
            <a:endParaRPr lang="en-GB" sz="900" kern="1200" dirty="0">
              <a:solidFill>
                <a:schemeClr val="tx1"/>
              </a:solidFill>
              <a:latin typeface="+mn-lt"/>
              <a:ea typeface="+mn-ea"/>
              <a:cs typeface="Arial"/>
            </a:endParaRPr>
          </a:p>
        </p:txBody>
      </p:sp>
      <p:pic>
        <p:nvPicPr>
          <p:cNvPr id="4" name="QAS_logo" descr="{&quot;templafy&quot;:{&quot;id&quot;:&quot;71ad7d30-9d86-4b54-b0f0-05da8b843e9d&quot;}}">
            <a:extLst>
              <a:ext uri="{FF2B5EF4-FFF2-40B4-BE49-F238E27FC236}">
                <a16:creationId xmlns:a16="http://schemas.microsoft.com/office/drawing/2014/main" id="{C7D5E919-E285-4C8F-A0C6-00959C895D2F}"/>
              </a:ext>
            </a:extLst>
          </p:cNvPr>
          <p:cNvPicPr>
            <a:picLocks/>
          </p:cNvPicPr>
          <p:nvPr userDrawn="1"/>
        </p:nvPicPr>
        <p:blipFill>
          <a:blip r:embed="rId13" cstate="hqprint">
            <a:extLst>
              <a:ext uri="{28A0092B-C50C-407E-A947-70E740481C1C}">
                <a14:useLocalDpi xmlns:a14="http://schemas.microsoft.com/office/drawing/2010/main" val="0"/>
              </a:ext>
            </a:extLst>
          </a:blip>
          <a:stretch>
            <a:fillRect/>
          </a:stretch>
        </p:blipFill>
        <p:spPr>
          <a:xfrm>
            <a:off x="539750" y="6900350"/>
            <a:ext cx="1368171" cy="446456"/>
          </a:xfrm>
          <a:prstGeom prst="rect">
            <a:avLst/>
          </a:prstGeom>
        </p:spPr>
      </p:pic>
      <p:sp>
        <p:nvSpPr>
          <p:cNvPr id="15" name="PrvStatus2" descr="{&quot;templafy&quot;:{&quot;id&quot;:&quot;6f4eb825-1d4d-4476-ad43-cffcd0f4c4e3&quot;}}" hidden="1" title="Form.Status.Privacystatusdiscl">
            <a:extLst>
              <a:ext uri="{FF2B5EF4-FFF2-40B4-BE49-F238E27FC236}">
                <a16:creationId xmlns:a16="http://schemas.microsoft.com/office/drawing/2014/main" id="{12CCF238-4DEC-4378-8439-8FFA3D728B25}"/>
              </a:ext>
            </a:extLst>
          </p:cNvPr>
          <p:cNvSpPr/>
          <p:nvPr userDrawn="1">
            <p:custDataLst>
              <p:tags r:id="rId8"/>
            </p:custDataLst>
          </p:nvPr>
        </p:nvSpPr>
        <p:spPr>
          <a:xfrm>
            <a:off x="3816000" y="7166275"/>
            <a:ext cx="3055936" cy="225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a:solidFill>
                  <a:schemeClr val="accent4"/>
                </a:solidFill>
              </a:rPr>
              <a:t>For professional clients only</a:t>
            </a:r>
            <a:endParaRPr lang="en-GB" sz="800" dirty="0">
              <a:solidFill>
                <a:schemeClr val="accent4"/>
              </a:solidFill>
            </a:endParaRPr>
          </a:p>
        </p:txBody>
      </p:sp>
      <p:sp>
        <p:nvSpPr>
          <p:cNvPr id="17" name="PrvStatus1" descr="{&quot;templafy&quot;:{&quot;id&quot;:&quot;6fbd1b35-2579-4740-94d4-067cd956a98d&quot;}}" title="Form.Status.Privacystatus">
            <a:extLst>
              <a:ext uri="{FF2B5EF4-FFF2-40B4-BE49-F238E27FC236}">
                <a16:creationId xmlns:a16="http://schemas.microsoft.com/office/drawing/2014/main" id="{37C3EFD1-451C-4232-A63E-469082B32745}"/>
              </a:ext>
            </a:extLst>
          </p:cNvPr>
          <p:cNvSpPr/>
          <p:nvPr userDrawn="1">
            <p:custDataLst>
              <p:tags r:id="rId9"/>
            </p:custDataLst>
          </p:nvPr>
        </p:nvSpPr>
        <p:spPr>
          <a:xfrm>
            <a:off x="3814764" y="7166275"/>
            <a:ext cx="3055935" cy="225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800" dirty="0">
              <a:solidFill>
                <a:schemeClr val="accent4"/>
              </a:solidFill>
            </a:endParaRPr>
          </a:p>
        </p:txBody>
      </p:sp>
      <p:sp>
        <p:nvSpPr>
          <p:cNvPr id="18" name="Publishing_Status" descr="{&quot;templafy&quot;:{&quot;id&quot;:&quot;fb5ddabd-a5d9-42d6-be43-02cbeefea5e8&quot;}}" title="Form.DocStatus.Docstatus">
            <a:extLst>
              <a:ext uri="{FF2B5EF4-FFF2-40B4-BE49-F238E27FC236}">
                <a16:creationId xmlns:a16="http://schemas.microsoft.com/office/drawing/2014/main" id="{B8D90F7E-9171-4659-8DFF-8F9374FE5BB1}"/>
              </a:ext>
            </a:extLst>
          </p:cNvPr>
          <p:cNvSpPr/>
          <p:nvPr userDrawn="1">
            <p:custDataLst>
              <p:tags r:id="rId10"/>
            </p:custDataLst>
          </p:nvPr>
        </p:nvSpPr>
        <p:spPr>
          <a:xfrm>
            <a:off x="3814764" y="6859000"/>
            <a:ext cx="3055936"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en-GB" sz="2400" b="1" i="0" cap="all" baseline="0">
                <a:solidFill>
                  <a:schemeClr val="tx2"/>
                </a:solidFill>
              </a:rPr>
              <a:t>Draft</a:t>
            </a:r>
            <a:endParaRPr lang="en-GB" sz="2400" b="1" i="0" cap="all" baseline="0" dirty="0">
              <a:solidFill>
                <a:schemeClr val="tx2"/>
              </a:solidFill>
            </a:endParaRPr>
          </a:p>
        </p:txBody>
      </p:sp>
      <p:pic>
        <p:nvPicPr>
          <p:cNvPr id="6" name="image" descr="{&quot;templafy&quot;:{&quot;id&quot;:&quot;64df7936-f39a-42e4-8737-eee8aff150bf&quot;}}">
            <a:extLst>
              <a:ext uri="{FF2B5EF4-FFF2-40B4-BE49-F238E27FC236}">
                <a16:creationId xmlns:a16="http://schemas.microsoft.com/office/drawing/2014/main" id="{89986469-AB8D-4C6A-899B-0890C57E422E}"/>
              </a:ext>
            </a:extLst>
          </p:cNvPr>
          <p:cNvPicPr>
            <a:picLocks/>
          </p:cNvPicPr>
          <p:nvPr userDrawn="1"/>
        </p:nvPicPr>
        <p:blipFill>
          <a:blip r:embed="rId14" cstate="hqprint">
            <a:extLst>
              <a:ext uri="{28A0092B-C50C-407E-A947-70E740481C1C}">
                <a14:useLocalDpi xmlns:a14="http://schemas.microsoft.com/office/drawing/2010/main" val="0"/>
              </a:ext>
            </a:extLst>
          </a:blip>
          <a:stretch>
            <a:fillRect/>
          </a:stretch>
        </p:blipFill>
        <p:spPr>
          <a:xfrm>
            <a:off x="9176400" y="6915601"/>
            <a:ext cx="975722" cy="414052"/>
          </a:xfrm>
          <a:prstGeom prst="rect">
            <a:avLst/>
          </a:prstGeom>
        </p:spPr>
      </p:pic>
      <p:sp>
        <p:nvSpPr>
          <p:cNvPr id="2" name="Guides" hidden="1">
            <a:extLst>
              <a:ext uri="{FF2B5EF4-FFF2-40B4-BE49-F238E27FC236}">
                <a16:creationId xmlns:a16="http://schemas.microsoft.com/office/drawing/2014/main" id="{0C1B3380-8748-45A1-AD37-A607D8B9A6D9}"/>
              </a:ext>
            </a:extLst>
          </p:cNvPr>
          <p:cNvSpPr/>
          <p:nvPr userDrawn="1">
            <p:custDataLst>
              <p:tags r:id="rId11"/>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415154302"/>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010" userDrawn="1">
          <p15:clr>
            <a:srgbClr val="FF96FF"/>
          </p15:clr>
        </p15:guide>
        <p15:guide id="5" orient="horz" pos="2146" userDrawn="1">
          <p15:clr>
            <a:srgbClr val="FF96FF"/>
          </p15:clr>
        </p15:guide>
        <p15:guide id="6" orient="horz" pos="3182" userDrawn="1">
          <p15:clr>
            <a:srgbClr val="FF96FF"/>
          </p15:clr>
        </p15:guide>
        <p15:guide id="7" orient="horz" pos="3318" userDrawn="1">
          <p15:clr>
            <a:srgbClr val="FF96FF"/>
          </p15:clr>
        </p15:guide>
        <p15:guide id="8" orient="horz" pos="4353" userDrawn="1">
          <p15:clr>
            <a:srgbClr val="FF96FF"/>
          </p15:clr>
        </p15:guide>
        <p15:guide id="9" pos="340" userDrawn="1">
          <p15:clr>
            <a:srgbClr val="FF96FF"/>
          </p15:clr>
        </p15:guide>
        <p15:guide id="10" pos="1235" userDrawn="1">
          <p15:clr>
            <a:srgbClr val="FF96FF"/>
          </p15:clr>
        </p15:guide>
        <p15:guide id="11" pos="1371" userDrawn="1">
          <p15:clr>
            <a:srgbClr val="FF96FF"/>
          </p15:clr>
        </p15:guide>
        <p15:guide id="12" pos="2267" userDrawn="1">
          <p15:clr>
            <a:srgbClr val="FF96FF"/>
          </p15:clr>
        </p15:guide>
        <p15:guide id="13" pos="2403" userDrawn="1">
          <p15:clr>
            <a:srgbClr val="FF96FF"/>
          </p15:clr>
        </p15:guide>
        <p15:guide id="14" pos="3299" userDrawn="1">
          <p15:clr>
            <a:srgbClr val="FF96FF"/>
          </p15:clr>
        </p15:guide>
        <p15:guide id="15" pos="3435" userDrawn="1">
          <p15:clr>
            <a:srgbClr val="FF96FF"/>
          </p15:clr>
        </p15:guide>
        <p15:guide id="16" pos="4331" userDrawn="1">
          <p15:clr>
            <a:srgbClr val="FF96FF"/>
          </p15:clr>
        </p15:guide>
        <p15:guide id="17" pos="4467" userDrawn="1">
          <p15:clr>
            <a:srgbClr val="FF96FF"/>
          </p15:clr>
        </p15:guide>
        <p15:guide id="18" pos="5363" userDrawn="1">
          <p15:clr>
            <a:srgbClr val="FF96FF"/>
          </p15:clr>
        </p15:guide>
        <p15:guide id="19" pos="5499" userDrawn="1">
          <p15:clr>
            <a:srgbClr val="FF96FF"/>
          </p15:clr>
        </p15:guide>
        <p15:guide id="20" pos="6394" userDrawn="1">
          <p15:clr>
            <a:srgbClr val="FF96FF"/>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Four Content (2/3 x1/3)">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1"/>
            </p:custDataLst>
          </p:nvPr>
        </p:nvSpPr>
        <p:spPr>
          <a:xfrm>
            <a:off x="539998" y="431999"/>
            <a:ext cx="7969001" cy="755451"/>
          </a:xfrm>
        </p:spPr>
        <p:txBody>
          <a:bodyPr/>
          <a:lstStyle/>
          <a:p>
            <a:endParaRPr lang="en-GB" dirty="0"/>
          </a:p>
        </p:txBody>
      </p:sp>
      <p:sp>
        <p:nvSpPr>
          <p:cNvPr id="3" name="Slide Number Placeholder">
            <a:extLst>
              <a:ext uri="{FF2B5EF4-FFF2-40B4-BE49-F238E27FC236}">
                <a16:creationId xmlns:a16="http://schemas.microsoft.com/office/drawing/2014/main" id="{D3C346DC-065E-4715-8A32-594E541F0B4F}"/>
              </a:ext>
            </a:extLst>
          </p:cNvPr>
          <p:cNvSpPr>
            <a:spLocks noGrp="1"/>
          </p:cNvSpPr>
          <p:nvPr>
            <p:ph type="sldNum" sz="quarter" idx="17"/>
            <p:custDataLst>
              <p:tags r:id="rId2"/>
            </p:custDataLst>
          </p:nvPr>
        </p:nvSpPr>
        <p:spPr/>
        <p:txBody>
          <a:bodyPr/>
          <a:lstStyle/>
          <a:p>
            <a:fld id="{318147DC-1BE8-4CB3-8FD3-794750B1925D}" type="slidenum">
              <a:rPr lang="en-GB" smtClean="0"/>
              <a:pPr/>
              <a:t>‹#›</a:t>
            </a:fld>
            <a:endParaRPr lang="en-GB" dirty="0"/>
          </a:p>
        </p:txBody>
      </p:sp>
      <p:sp>
        <p:nvSpPr>
          <p:cNvPr id="15" name="Content Placeholder 4">
            <a:extLst>
              <a:ext uri="{FF2B5EF4-FFF2-40B4-BE49-F238E27FC236}">
                <a16:creationId xmlns:a16="http://schemas.microsoft.com/office/drawing/2014/main" id="{8250A10E-64A4-477E-B94F-AB215A7CE8E4}"/>
              </a:ext>
            </a:extLst>
          </p:cNvPr>
          <p:cNvSpPr>
            <a:spLocks noGrp="1"/>
          </p:cNvSpPr>
          <p:nvPr>
            <p:ph sz="quarter" idx="21"/>
            <p:custDataLst>
              <p:tags r:id="rId3"/>
            </p:custDataLst>
          </p:nvPr>
        </p:nvSpPr>
        <p:spPr>
          <a:xfrm>
            <a:off x="7091999" y="4337999"/>
            <a:ext cx="3060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4" name="Content Placeholder 3">
            <a:extLst>
              <a:ext uri="{FF2B5EF4-FFF2-40B4-BE49-F238E27FC236}">
                <a16:creationId xmlns:a16="http://schemas.microsoft.com/office/drawing/2014/main" id="{220FB9F3-0D8A-41F6-A0C9-B17204E3CBF3}"/>
              </a:ext>
            </a:extLst>
          </p:cNvPr>
          <p:cNvSpPr>
            <a:spLocks noGrp="1"/>
          </p:cNvSpPr>
          <p:nvPr>
            <p:ph sz="quarter" idx="20"/>
            <p:custDataLst>
              <p:tags r:id="rId4"/>
            </p:custDataLst>
          </p:nvPr>
        </p:nvSpPr>
        <p:spPr>
          <a:xfrm>
            <a:off x="539999" y="4337999"/>
            <a:ext cx="6336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2" name="Content Placeholder 2">
            <a:extLst>
              <a:ext uri="{FF2B5EF4-FFF2-40B4-BE49-F238E27FC236}">
                <a16:creationId xmlns:a16="http://schemas.microsoft.com/office/drawing/2014/main" id="{25B2EB9D-460F-4FEE-9816-F62BF29A0120}"/>
              </a:ext>
            </a:extLst>
          </p:cNvPr>
          <p:cNvSpPr>
            <a:spLocks noGrp="1"/>
          </p:cNvSpPr>
          <p:nvPr>
            <p:ph sz="quarter" idx="19"/>
            <p:custDataLst>
              <p:tags r:id="rId5"/>
            </p:custDataLst>
          </p:nvPr>
        </p:nvSpPr>
        <p:spPr>
          <a:xfrm>
            <a:off x="7091999" y="1547999"/>
            <a:ext cx="3060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57BE2239-FC54-4F75-B183-C6487463904E}"/>
              </a:ext>
            </a:extLst>
          </p:cNvPr>
          <p:cNvSpPr>
            <a:spLocks noGrp="1"/>
          </p:cNvSpPr>
          <p:nvPr>
            <p:ph sz="quarter" idx="18"/>
            <p:custDataLst>
              <p:tags r:id="rId6"/>
            </p:custDataLst>
          </p:nvPr>
        </p:nvSpPr>
        <p:spPr>
          <a:xfrm>
            <a:off x="539999" y="1547999"/>
            <a:ext cx="6336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4" name="Guides" hidden="1">
            <a:extLst>
              <a:ext uri="{FF2B5EF4-FFF2-40B4-BE49-F238E27FC236}">
                <a16:creationId xmlns:a16="http://schemas.microsoft.com/office/drawing/2014/main" id="{77FFF4CA-D9B0-4D42-8F29-2FD3C8E25AA4}"/>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2693510331"/>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596" userDrawn="1">
          <p15:clr>
            <a:srgbClr val="FF96FF"/>
          </p15:clr>
        </p15:guide>
        <p15:guide id="5" orient="horz" pos="2732" userDrawn="1">
          <p15:clr>
            <a:srgbClr val="FF96FF"/>
          </p15:clr>
        </p15:guide>
        <p15:guide id="6" orient="horz" pos="4353" userDrawn="1">
          <p15:clr>
            <a:srgbClr val="FF96FF"/>
          </p15:clr>
        </p15:guide>
        <p15:guide id="7" pos="340" userDrawn="1">
          <p15:clr>
            <a:srgbClr val="FF96FF"/>
          </p15:clr>
        </p15:guide>
        <p15:guide id="8" pos="2267" userDrawn="1">
          <p15:clr>
            <a:srgbClr val="FF96FF"/>
          </p15:clr>
        </p15:guide>
        <p15:guide id="9" pos="2403" userDrawn="1">
          <p15:clr>
            <a:srgbClr val="FF96FF"/>
          </p15:clr>
        </p15:guide>
        <p15:guide id="10" pos="4331" userDrawn="1">
          <p15:clr>
            <a:srgbClr val="FF96FF"/>
          </p15:clr>
        </p15:guide>
        <p15:guide id="11" pos="4467" userDrawn="1">
          <p15:clr>
            <a:srgbClr val="FF96FF"/>
          </p15:clr>
        </p15:guide>
        <p15:guide id="12" pos="6394" userDrawn="1">
          <p15:clr>
            <a:srgbClr val="FF96FF"/>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7091999" y="1547999"/>
            <a:ext cx="3060000" cy="536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1547999"/>
            <a:ext cx="3058864" cy="536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lvl1pPr>
              <a:defRPr/>
            </a:lvl1p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1547999"/>
            <a:ext cx="3060000" cy="536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4A471FBC-5FA6-4927-ADE4-A2D6D87EBC62}"/>
              </a:ext>
            </a:extLst>
          </p:cNvPr>
          <p:cNvSpPr/>
          <p:nvPr userDrawn="1">
            <p:custDataLst>
              <p:tags r:id="rId6"/>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2081717910"/>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4353" userDrawn="1">
          <p15:clr>
            <a:srgbClr val="FF96FF"/>
          </p15:clr>
        </p15:guide>
        <p15:guide id="5" pos="340" userDrawn="1">
          <p15:clr>
            <a:srgbClr val="FF96FF"/>
          </p15:clr>
        </p15:guide>
        <p15:guide id="6" pos="2267" userDrawn="1">
          <p15:clr>
            <a:srgbClr val="FF96FF"/>
          </p15:clr>
        </p15:guide>
        <p15:guide id="7" pos="2403" userDrawn="1">
          <p15:clr>
            <a:srgbClr val="FF96FF"/>
          </p15:clr>
        </p15:guide>
        <p15:guide id="8" pos="4331" userDrawn="1">
          <p15:clr>
            <a:srgbClr val="FF96FF"/>
          </p15:clr>
        </p15:guide>
        <p15:guide id="9" pos="4467" userDrawn="1">
          <p15:clr>
            <a:srgbClr val="FF96FF"/>
          </p15:clr>
        </p15:guide>
        <p15:guide id="10" pos="6394" userDrawn="1">
          <p15:clr>
            <a:srgbClr val="FF96FF"/>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ix Content">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7091999" y="1547998"/>
            <a:ext cx="3060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1547998"/>
            <a:ext cx="3060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lvl1pPr>
              <a:defRPr/>
            </a:lvl1p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1547998"/>
            <a:ext cx="3060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2">
            <a:extLst>
              <a:ext uri="{FF2B5EF4-FFF2-40B4-BE49-F238E27FC236}">
                <a16:creationId xmlns:a16="http://schemas.microsoft.com/office/drawing/2014/main" id="{A8C65A50-E7F8-45E2-AF27-743934B13496}"/>
              </a:ext>
            </a:extLst>
          </p:cNvPr>
          <p:cNvSpPr>
            <a:spLocks noGrp="1"/>
          </p:cNvSpPr>
          <p:nvPr>
            <p:ph sz="quarter" idx="19"/>
            <p:custDataLst>
              <p:tags r:id="rId6"/>
            </p:custDataLst>
          </p:nvPr>
        </p:nvSpPr>
        <p:spPr>
          <a:xfrm>
            <a:off x="7091999" y="4337050"/>
            <a:ext cx="3060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1" name="Content Placeholder 1">
            <a:extLst>
              <a:ext uri="{FF2B5EF4-FFF2-40B4-BE49-F238E27FC236}">
                <a16:creationId xmlns:a16="http://schemas.microsoft.com/office/drawing/2014/main" id="{1632C19F-E4E3-4B9D-BA4F-39642BEB9230}"/>
              </a:ext>
            </a:extLst>
          </p:cNvPr>
          <p:cNvSpPr>
            <a:spLocks noGrp="1"/>
          </p:cNvSpPr>
          <p:nvPr>
            <p:ph sz="quarter" idx="20"/>
            <p:custDataLst>
              <p:tags r:id="rId7"/>
            </p:custDataLst>
          </p:nvPr>
        </p:nvSpPr>
        <p:spPr>
          <a:xfrm>
            <a:off x="539999" y="4337050"/>
            <a:ext cx="3060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3" name="Content Placeholder 1">
            <a:extLst>
              <a:ext uri="{FF2B5EF4-FFF2-40B4-BE49-F238E27FC236}">
                <a16:creationId xmlns:a16="http://schemas.microsoft.com/office/drawing/2014/main" id="{66EF76C5-5951-4DAE-AEB0-92C09015E1E4}"/>
              </a:ext>
            </a:extLst>
          </p:cNvPr>
          <p:cNvSpPr>
            <a:spLocks noGrp="1"/>
          </p:cNvSpPr>
          <p:nvPr>
            <p:ph sz="quarter" idx="21"/>
            <p:custDataLst>
              <p:tags r:id="rId8"/>
            </p:custDataLst>
          </p:nvPr>
        </p:nvSpPr>
        <p:spPr>
          <a:xfrm>
            <a:off x="3826124" y="4337050"/>
            <a:ext cx="3060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CF4B478C-DB32-467C-BD1A-DD7A307B3154}"/>
              </a:ext>
            </a:extLst>
          </p:cNvPr>
          <p:cNvSpPr/>
          <p:nvPr userDrawn="1">
            <p:custDataLst>
              <p:tags r:id="rId9"/>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670307473"/>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596" userDrawn="1">
          <p15:clr>
            <a:srgbClr val="FF96FF"/>
          </p15:clr>
        </p15:guide>
        <p15:guide id="5" orient="horz" pos="2732" userDrawn="1">
          <p15:clr>
            <a:srgbClr val="FF96FF"/>
          </p15:clr>
        </p15:guide>
        <p15:guide id="6" orient="horz" pos="4353" userDrawn="1">
          <p15:clr>
            <a:srgbClr val="FF96FF"/>
          </p15:clr>
        </p15:guide>
        <p15:guide id="7" pos="340" userDrawn="1">
          <p15:clr>
            <a:srgbClr val="FF96FF"/>
          </p15:clr>
        </p15:guide>
        <p15:guide id="8" pos="2267" userDrawn="1">
          <p15:clr>
            <a:srgbClr val="FF96FF"/>
          </p15:clr>
        </p15:guide>
        <p15:guide id="9" pos="2403" userDrawn="1">
          <p15:clr>
            <a:srgbClr val="FF96FF"/>
          </p15:clr>
        </p15:guide>
        <p15:guide id="10" pos="4331" userDrawn="1">
          <p15:clr>
            <a:srgbClr val="FF96FF"/>
          </p15:clr>
        </p15:guide>
        <p15:guide id="11" pos="4467" userDrawn="1">
          <p15:clr>
            <a:srgbClr val="FF96FF"/>
          </p15:clr>
        </p15:guide>
        <p15:guide id="12" pos="6394" userDrawn="1">
          <p15:clr>
            <a:srgbClr val="FF96FF"/>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2/3 x1/3) over one">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7091999" y="1547999"/>
            <a:ext cx="3060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1547999"/>
            <a:ext cx="6336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D409723A-37B3-4B9D-BAF0-7CCC195C4FA3}"/>
              </a:ext>
            </a:extLst>
          </p:cNvPr>
          <p:cNvSpPr>
            <a:spLocks noGrp="1"/>
          </p:cNvSpPr>
          <p:nvPr>
            <p:ph sz="quarter" idx="18"/>
            <p:custDataLst>
              <p:tags r:id="rId5"/>
            </p:custDataLst>
          </p:nvPr>
        </p:nvSpPr>
        <p:spPr>
          <a:xfrm>
            <a:off x="539749" y="4337050"/>
            <a:ext cx="9610725"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609E23AC-AF9C-40B0-8AC3-1CF08CFDDFCC}"/>
              </a:ext>
            </a:extLst>
          </p:cNvPr>
          <p:cNvSpPr/>
          <p:nvPr userDrawn="1">
            <p:custDataLst>
              <p:tags r:id="rId6"/>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4085158222"/>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596" userDrawn="1">
          <p15:clr>
            <a:srgbClr val="FF96FF"/>
          </p15:clr>
        </p15:guide>
        <p15:guide id="5" orient="horz" pos="2732" userDrawn="1">
          <p15:clr>
            <a:srgbClr val="FF96FF"/>
          </p15:clr>
        </p15:guide>
        <p15:guide id="6" orient="horz" pos="4353" userDrawn="1">
          <p15:clr>
            <a:srgbClr val="FF96FF"/>
          </p15:clr>
        </p15:guide>
        <p15:guide id="7" pos="340" userDrawn="1">
          <p15:clr>
            <a:srgbClr val="FF96FF"/>
          </p15:clr>
        </p15:guide>
        <p15:guide id="8" pos="2267" userDrawn="1">
          <p15:clr>
            <a:srgbClr val="FF96FF"/>
          </p15:clr>
        </p15:guide>
        <p15:guide id="9" pos="2403" userDrawn="1">
          <p15:clr>
            <a:srgbClr val="FF96FF"/>
          </p15:clr>
        </p15:guide>
        <p15:guide id="10" pos="4331" userDrawn="1">
          <p15:clr>
            <a:srgbClr val="FF96FF"/>
          </p15:clr>
        </p15:guide>
        <p15:guide id="11" pos="4467" userDrawn="1">
          <p15:clr>
            <a:srgbClr val="FF96FF"/>
          </p15:clr>
        </p15:guide>
        <p15:guide id="12" pos="6394" userDrawn="1">
          <p15:clr>
            <a:srgbClr val="FF96FF"/>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ne content over one (1/3)">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539750" y="1547999"/>
            <a:ext cx="6335713"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7" y="4337049"/>
            <a:ext cx="6336000" cy="25749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10" name="Content Placeholder 1">
            <a:extLst>
              <a:ext uri="{FF2B5EF4-FFF2-40B4-BE49-F238E27FC236}">
                <a16:creationId xmlns:a16="http://schemas.microsoft.com/office/drawing/2014/main" id="{C8F8608A-BF6B-41F1-B35B-1FF2BAA11C1B}"/>
              </a:ext>
            </a:extLst>
          </p:cNvPr>
          <p:cNvSpPr>
            <a:spLocks noGrp="1"/>
          </p:cNvSpPr>
          <p:nvPr>
            <p:ph sz="quarter" idx="19"/>
            <p:custDataLst>
              <p:tags r:id="rId5"/>
            </p:custDataLst>
          </p:nvPr>
        </p:nvSpPr>
        <p:spPr>
          <a:xfrm>
            <a:off x="7091611" y="1547814"/>
            <a:ext cx="3058864" cy="53641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7CEB8111-E8C7-4279-B352-EA14CDE65B44}"/>
              </a:ext>
            </a:extLst>
          </p:cNvPr>
          <p:cNvSpPr/>
          <p:nvPr userDrawn="1">
            <p:custDataLst>
              <p:tags r:id="rId6"/>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540850831"/>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596" userDrawn="1">
          <p15:clr>
            <a:srgbClr val="FF96FF"/>
          </p15:clr>
        </p15:guide>
        <p15:guide id="5" orient="horz" pos="2732" userDrawn="1">
          <p15:clr>
            <a:srgbClr val="FF96FF"/>
          </p15:clr>
        </p15:guide>
        <p15:guide id="6" orient="horz" pos="4353" userDrawn="1">
          <p15:clr>
            <a:srgbClr val="FF96FF"/>
          </p15:clr>
        </p15:guide>
        <p15:guide id="7" pos="340" userDrawn="1">
          <p15:clr>
            <a:srgbClr val="FF96FF"/>
          </p15:clr>
        </p15:guide>
        <p15:guide id="8" pos="2267" userDrawn="1">
          <p15:clr>
            <a:srgbClr val="FF96FF"/>
          </p15:clr>
        </p15:guide>
        <p15:guide id="9" pos="2403" userDrawn="1">
          <p15:clr>
            <a:srgbClr val="FF96FF"/>
          </p15:clr>
        </p15:guide>
        <p15:guide id="10" pos="4331" userDrawn="1">
          <p15:clr>
            <a:srgbClr val="FF96FF"/>
          </p15:clr>
        </p15:guide>
        <p15:guide id="11" pos="4467" userDrawn="1">
          <p15:clr>
            <a:srgbClr val="FF96FF"/>
          </p15:clr>
        </p15:guide>
        <p15:guide id="12" pos="6394" userDrawn="1">
          <p15:clr>
            <a:srgbClr val="FF96FF"/>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ne content over two (1/3)">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539750" y="1547999"/>
            <a:ext cx="6335713"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4337049"/>
            <a:ext cx="3058864" cy="25749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4338824"/>
            <a:ext cx="3060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C8F8608A-BF6B-41F1-B35B-1FF2BAA11C1B}"/>
              </a:ext>
            </a:extLst>
          </p:cNvPr>
          <p:cNvSpPr>
            <a:spLocks noGrp="1"/>
          </p:cNvSpPr>
          <p:nvPr>
            <p:ph sz="quarter" idx="19"/>
            <p:custDataLst>
              <p:tags r:id="rId6"/>
            </p:custDataLst>
          </p:nvPr>
        </p:nvSpPr>
        <p:spPr>
          <a:xfrm>
            <a:off x="7091611" y="1547814"/>
            <a:ext cx="3058864" cy="53641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A21FE304-1402-4BEB-BE56-65A45F79F640}"/>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059224001"/>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596" userDrawn="1">
          <p15:clr>
            <a:srgbClr val="FF96FF"/>
          </p15:clr>
        </p15:guide>
        <p15:guide id="5" orient="horz" pos="2732" userDrawn="1">
          <p15:clr>
            <a:srgbClr val="FF96FF"/>
          </p15:clr>
        </p15:guide>
        <p15:guide id="6" orient="horz" pos="4353" userDrawn="1">
          <p15:clr>
            <a:srgbClr val="FF96FF"/>
          </p15:clr>
        </p15:guide>
        <p15:guide id="7" pos="340" userDrawn="1">
          <p15:clr>
            <a:srgbClr val="FF96FF"/>
          </p15:clr>
        </p15:guide>
        <p15:guide id="8" pos="2267" userDrawn="1">
          <p15:clr>
            <a:srgbClr val="FF96FF"/>
          </p15:clr>
        </p15:guide>
        <p15:guide id="9" pos="2403" userDrawn="1">
          <p15:clr>
            <a:srgbClr val="FF96FF"/>
          </p15:clr>
        </p15:guide>
        <p15:guide id="10" pos="4331" userDrawn="1">
          <p15:clr>
            <a:srgbClr val="FF96FF"/>
          </p15:clr>
        </p15:guide>
        <p15:guide id="11" pos="4467" userDrawn="1">
          <p15:clr>
            <a:srgbClr val="FF96FF"/>
          </p15:clr>
        </p15:guide>
        <p15:guide id="12" pos="6394" userDrawn="1">
          <p15:clr>
            <a:srgbClr val="FF96FF"/>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wo content (1/3) over one">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539750" y="4337049"/>
            <a:ext cx="6335713" cy="25749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1547999"/>
            <a:ext cx="3058864"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1547999"/>
            <a:ext cx="3060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A23E1BD8-7802-44B9-815C-75E0AD0AC412}"/>
              </a:ext>
            </a:extLst>
          </p:cNvPr>
          <p:cNvSpPr>
            <a:spLocks noGrp="1"/>
          </p:cNvSpPr>
          <p:nvPr>
            <p:ph sz="quarter" idx="19"/>
            <p:custDataLst>
              <p:tags r:id="rId6"/>
            </p:custDataLst>
          </p:nvPr>
        </p:nvSpPr>
        <p:spPr>
          <a:xfrm>
            <a:off x="7091611" y="1547814"/>
            <a:ext cx="3058864" cy="53641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26AED828-CD6E-4F04-AF8E-CA58168B06A0}"/>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091585764"/>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596" userDrawn="1">
          <p15:clr>
            <a:srgbClr val="FF96FF"/>
          </p15:clr>
        </p15:guide>
        <p15:guide id="5" orient="horz" pos="2732" userDrawn="1">
          <p15:clr>
            <a:srgbClr val="FF96FF"/>
          </p15:clr>
        </p15:guide>
        <p15:guide id="6" orient="horz" pos="4353" userDrawn="1">
          <p15:clr>
            <a:srgbClr val="FF96FF"/>
          </p15:clr>
        </p15:guide>
        <p15:guide id="7" pos="340" userDrawn="1">
          <p15:clr>
            <a:srgbClr val="FF96FF"/>
          </p15:clr>
        </p15:guide>
        <p15:guide id="8" pos="2267" userDrawn="1">
          <p15:clr>
            <a:srgbClr val="FF96FF"/>
          </p15:clr>
        </p15:guide>
        <p15:guide id="9" pos="2403" userDrawn="1">
          <p15:clr>
            <a:srgbClr val="FF96FF"/>
          </p15:clr>
        </p15:guide>
        <p15:guide id="10" pos="4331" userDrawn="1">
          <p15:clr>
            <a:srgbClr val="FF96FF"/>
          </p15:clr>
        </p15:guide>
        <p15:guide id="11" pos="4467" userDrawn="1">
          <p15:clr>
            <a:srgbClr val="FF96FF"/>
          </p15:clr>
        </p15:guide>
        <p15:guide id="12" pos="6394" userDrawn="1">
          <p15:clr>
            <a:srgbClr val="FF96FF"/>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ne content (1/6) over two (2/3)">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539751" y="1548000"/>
            <a:ext cx="6336000" cy="712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2476499"/>
            <a:ext cx="3058864" cy="4435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2476500"/>
            <a:ext cx="3060000" cy="44354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23BA3B87-FF6B-4CF3-937F-92DE613C0624}"/>
              </a:ext>
            </a:extLst>
          </p:cNvPr>
          <p:cNvSpPr>
            <a:spLocks noGrp="1"/>
          </p:cNvSpPr>
          <p:nvPr>
            <p:ph sz="quarter" idx="19"/>
            <p:custDataLst>
              <p:tags r:id="rId6"/>
            </p:custDataLst>
          </p:nvPr>
        </p:nvSpPr>
        <p:spPr>
          <a:xfrm>
            <a:off x="7091611" y="1547814"/>
            <a:ext cx="3058864" cy="53641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8F24CFBC-CCFF-40B1-AFA1-F958AA0E0FF9}"/>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3869879483"/>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1424" userDrawn="1">
          <p15:clr>
            <a:srgbClr val="FF96FF"/>
          </p15:clr>
        </p15:guide>
        <p15:guide id="5" orient="horz" pos="1560" userDrawn="1">
          <p15:clr>
            <a:srgbClr val="FF96FF"/>
          </p15:clr>
        </p15:guide>
        <p15:guide id="6" orient="horz" pos="2010" userDrawn="1">
          <p15:clr>
            <a:srgbClr val="FF96FF"/>
          </p15:clr>
        </p15:guide>
        <p15:guide id="7" orient="horz" pos="2146" userDrawn="1">
          <p15:clr>
            <a:srgbClr val="FF96FF"/>
          </p15:clr>
        </p15:guide>
        <p15:guide id="8" orient="horz" pos="2596" userDrawn="1">
          <p15:clr>
            <a:srgbClr val="FF96FF"/>
          </p15:clr>
        </p15:guide>
        <p15:guide id="9" orient="horz" pos="2732" userDrawn="1">
          <p15:clr>
            <a:srgbClr val="FF96FF"/>
          </p15:clr>
        </p15:guide>
        <p15:guide id="10" orient="horz" pos="3182" userDrawn="1">
          <p15:clr>
            <a:srgbClr val="FF96FF"/>
          </p15:clr>
        </p15:guide>
        <p15:guide id="11" orient="horz" pos="3318" userDrawn="1">
          <p15:clr>
            <a:srgbClr val="FF96FF"/>
          </p15:clr>
        </p15:guide>
        <p15:guide id="12" orient="horz" pos="3768" userDrawn="1">
          <p15:clr>
            <a:srgbClr val="FF96FF"/>
          </p15:clr>
        </p15:guide>
        <p15:guide id="13" orient="horz" pos="3904" userDrawn="1">
          <p15:clr>
            <a:srgbClr val="FF96FF"/>
          </p15:clr>
        </p15:guide>
        <p15:guide id="14" orient="horz" pos="4353" userDrawn="1">
          <p15:clr>
            <a:srgbClr val="FF96FF"/>
          </p15:clr>
        </p15:guide>
        <p15:guide id="15" pos="340" userDrawn="1">
          <p15:clr>
            <a:srgbClr val="FF96FF"/>
          </p15:clr>
        </p15:guide>
        <p15:guide id="16" pos="2267" userDrawn="1">
          <p15:clr>
            <a:srgbClr val="FF96FF"/>
          </p15:clr>
        </p15:guide>
        <p15:guide id="17" pos="2403" userDrawn="1">
          <p15:clr>
            <a:srgbClr val="FF96FF"/>
          </p15:clr>
        </p15:guide>
        <p15:guide id="18" pos="4331" userDrawn="1">
          <p15:clr>
            <a:srgbClr val="FF96FF"/>
          </p15:clr>
        </p15:guide>
        <p15:guide id="19" pos="4467" userDrawn="1">
          <p15:clr>
            <a:srgbClr val="FF96FF"/>
          </p15:clr>
        </p15:guide>
        <p15:guide id="20" pos="6394" userDrawn="1">
          <p15:clr>
            <a:srgbClr val="FF96FF"/>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One content (1/3) over two (2/3)">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539751" y="1548000"/>
            <a:ext cx="6336000" cy="16428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3406774"/>
            <a:ext cx="3058864" cy="34861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3406774"/>
            <a:ext cx="3060000" cy="3486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23BA3B87-FF6B-4CF3-937F-92DE613C0624}"/>
              </a:ext>
            </a:extLst>
          </p:cNvPr>
          <p:cNvSpPr>
            <a:spLocks noGrp="1"/>
          </p:cNvSpPr>
          <p:nvPr>
            <p:ph sz="quarter" idx="19"/>
            <p:custDataLst>
              <p:tags r:id="rId6"/>
            </p:custDataLst>
          </p:nvPr>
        </p:nvSpPr>
        <p:spPr>
          <a:xfrm>
            <a:off x="7091611" y="1547814"/>
            <a:ext cx="3058864" cy="53641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5ECB91A9-EB23-4A69-8690-12455C6024B3}"/>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417622179"/>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1424" userDrawn="1">
          <p15:clr>
            <a:srgbClr val="FF96FF"/>
          </p15:clr>
        </p15:guide>
        <p15:guide id="5" orient="horz" pos="1560" userDrawn="1">
          <p15:clr>
            <a:srgbClr val="FF96FF"/>
          </p15:clr>
        </p15:guide>
        <p15:guide id="6" orient="horz" pos="2010" userDrawn="1">
          <p15:clr>
            <a:srgbClr val="FF96FF"/>
          </p15:clr>
        </p15:guide>
        <p15:guide id="7" orient="horz" pos="2146" userDrawn="1">
          <p15:clr>
            <a:srgbClr val="FF96FF"/>
          </p15:clr>
        </p15:guide>
        <p15:guide id="8" orient="horz" pos="2596" userDrawn="1">
          <p15:clr>
            <a:srgbClr val="FF96FF"/>
          </p15:clr>
        </p15:guide>
        <p15:guide id="9" orient="horz" pos="2732" userDrawn="1">
          <p15:clr>
            <a:srgbClr val="FF96FF"/>
          </p15:clr>
        </p15:guide>
        <p15:guide id="10" orient="horz" pos="3182" userDrawn="1">
          <p15:clr>
            <a:srgbClr val="FF96FF"/>
          </p15:clr>
        </p15:guide>
        <p15:guide id="11" orient="horz" pos="3318" userDrawn="1">
          <p15:clr>
            <a:srgbClr val="FF96FF"/>
          </p15:clr>
        </p15:guide>
        <p15:guide id="12" orient="horz" pos="3768" userDrawn="1">
          <p15:clr>
            <a:srgbClr val="FF96FF"/>
          </p15:clr>
        </p15:guide>
        <p15:guide id="13" orient="horz" pos="3904" userDrawn="1">
          <p15:clr>
            <a:srgbClr val="FF96FF"/>
          </p15:clr>
        </p15:guide>
        <p15:guide id="14" orient="horz" pos="4353" userDrawn="1">
          <p15:clr>
            <a:srgbClr val="FF96FF"/>
          </p15:clr>
        </p15:guide>
        <p15:guide id="15" pos="340" userDrawn="1">
          <p15:clr>
            <a:srgbClr val="FF96FF"/>
          </p15:clr>
        </p15:guide>
        <p15:guide id="16" pos="2267" userDrawn="1">
          <p15:clr>
            <a:srgbClr val="FF96FF"/>
          </p15:clr>
        </p15:guide>
        <p15:guide id="17" pos="2403" userDrawn="1">
          <p15:clr>
            <a:srgbClr val="FF96FF"/>
          </p15:clr>
        </p15:guide>
        <p15:guide id="18" pos="4331" userDrawn="1">
          <p15:clr>
            <a:srgbClr val="FF96FF"/>
          </p15:clr>
        </p15:guide>
        <p15:guide id="19" pos="4467" userDrawn="1">
          <p15:clr>
            <a:srgbClr val="FF96FF"/>
          </p15:clr>
        </p15:guide>
        <p15:guide id="20" pos="6394" userDrawn="1">
          <p15:clr>
            <a:srgbClr val="FF96FF"/>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One content (1/6) over three (1/3)">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539750" y="1548000"/>
            <a:ext cx="6336000" cy="712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2476501"/>
            <a:ext cx="3058864" cy="443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2476501"/>
            <a:ext cx="3060000" cy="443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23BA3B87-FF6B-4CF3-937F-92DE613C0624}"/>
              </a:ext>
            </a:extLst>
          </p:cNvPr>
          <p:cNvSpPr>
            <a:spLocks noGrp="1"/>
          </p:cNvSpPr>
          <p:nvPr>
            <p:ph sz="quarter" idx="19"/>
            <p:custDataLst>
              <p:tags r:id="rId6"/>
            </p:custDataLst>
          </p:nvPr>
        </p:nvSpPr>
        <p:spPr>
          <a:xfrm>
            <a:off x="7091611" y="2476501"/>
            <a:ext cx="3058864" cy="443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A10CD14B-2FAA-4307-BFF7-F0B27D247BDE}"/>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2279676970"/>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1424" userDrawn="1">
          <p15:clr>
            <a:srgbClr val="FF96FF"/>
          </p15:clr>
        </p15:guide>
        <p15:guide id="5" orient="horz" pos="1560" userDrawn="1">
          <p15:clr>
            <a:srgbClr val="FF96FF"/>
          </p15:clr>
        </p15:guide>
        <p15:guide id="6" orient="horz" pos="2010" userDrawn="1">
          <p15:clr>
            <a:srgbClr val="FF96FF"/>
          </p15:clr>
        </p15:guide>
        <p15:guide id="7" orient="horz" pos="2146" userDrawn="1">
          <p15:clr>
            <a:srgbClr val="FF96FF"/>
          </p15:clr>
        </p15:guide>
        <p15:guide id="8" orient="horz" pos="2596" userDrawn="1">
          <p15:clr>
            <a:srgbClr val="FF96FF"/>
          </p15:clr>
        </p15:guide>
        <p15:guide id="9" orient="horz" pos="2732" userDrawn="1">
          <p15:clr>
            <a:srgbClr val="FF96FF"/>
          </p15:clr>
        </p15:guide>
        <p15:guide id="10" orient="horz" pos="3182" userDrawn="1">
          <p15:clr>
            <a:srgbClr val="FF96FF"/>
          </p15:clr>
        </p15:guide>
        <p15:guide id="11" orient="horz" pos="3318" userDrawn="1">
          <p15:clr>
            <a:srgbClr val="FF96FF"/>
          </p15:clr>
        </p15:guide>
        <p15:guide id="12" orient="horz" pos="3768" userDrawn="1">
          <p15:clr>
            <a:srgbClr val="FF96FF"/>
          </p15:clr>
        </p15:guide>
        <p15:guide id="13" orient="horz" pos="3904" userDrawn="1">
          <p15:clr>
            <a:srgbClr val="FF96FF"/>
          </p15:clr>
        </p15:guide>
        <p15:guide id="14" orient="horz" pos="4353" userDrawn="1">
          <p15:clr>
            <a:srgbClr val="FF96FF"/>
          </p15:clr>
        </p15:guide>
        <p15:guide id="15" pos="340" userDrawn="1">
          <p15:clr>
            <a:srgbClr val="FF96FF"/>
          </p15:clr>
        </p15:guide>
        <p15:guide id="16" pos="2267" userDrawn="1">
          <p15:clr>
            <a:srgbClr val="FF96FF"/>
          </p15:clr>
        </p15:guide>
        <p15:guide id="17" pos="2403" userDrawn="1">
          <p15:clr>
            <a:srgbClr val="FF96FF"/>
          </p15:clr>
        </p15:guide>
        <p15:guide id="18" pos="4331" userDrawn="1">
          <p15:clr>
            <a:srgbClr val="FF96FF"/>
          </p15:clr>
        </p15:guide>
        <p15:guide id="19" pos="4467" userDrawn="1">
          <p15:clr>
            <a:srgbClr val="FF96FF"/>
          </p15:clr>
        </p15:guide>
        <p15:guide id="20" pos="6394" userDrawn="1">
          <p15:clr>
            <a:srgbClr val="FF96FF"/>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 Hexagon">
    <p:spTree>
      <p:nvGrpSpPr>
        <p:cNvPr id="1" name=""/>
        <p:cNvGrpSpPr/>
        <p:nvPr/>
      </p:nvGrpSpPr>
      <p:grpSpPr>
        <a:xfrm>
          <a:off x="0" y="0"/>
          <a:ext cx="0" cy="0"/>
          <a:chOff x="0" y="0"/>
          <a:chExt cx="0" cy="0"/>
        </a:xfrm>
      </p:grpSpPr>
      <p:sp>
        <p:nvSpPr>
          <p:cNvPr id="9" name="Subtitle">
            <a:extLst>
              <a:ext uri="{FF2B5EF4-FFF2-40B4-BE49-F238E27FC236}">
                <a16:creationId xmlns:a16="http://schemas.microsoft.com/office/drawing/2014/main" id="{AD780B16-7A5B-4985-B7E8-EE62F919DEFE}"/>
              </a:ext>
            </a:extLst>
          </p:cNvPr>
          <p:cNvSpPr>
            <a:spLocks noGrp="1"/>
          </p:cNvSpPr>
          <p:nvPr>
            <p:ph type="body" sz="quarter" idx="11"/>
            <p:custDataLst>
              <p:tags r:id="rId1"/>
            </p:custDataLst>
          </p:nvPr>
        </p:nvSpPr>
        <p:spPr>
          <a:xfrm>
            <a:off x="549275" y="4212000"/>
            <a:ext cx="5868000" cy="360000"/>
          </a:xfrm>
        </p:spPr>
        <p:txBody>
          <a:bodyPr anchor="t" anchorCtr="0"/>
          <a:lstStyle>
            <a:lvl1pPr marL="0" indent="0">
              <a:spcBef>
                <a:spcPts val="0"/>
              </a:spcBef>
              <a:buNone/>
              <a:defRPr sz="1800">
                <a:solidFill>
                  <a:srgbClr val="4D4F53"/>
                </a:solidFill>
              </a:defRPr>
            </a:lvl1pPr>
            <a:lvl2pPr marL="0" indent="0">
              <a:spcBef>
                <a:spcPts val="1800"/>
              </a:spcBef>
              <a:spcAft>
                <a:spcPts val="0"/>
              </a:spcAft>
              <a:buNone/>
              <a:defRPr sz="1400">
                <a:solidFill>
                  <a:srgbClr val="4D4F53"/>
                </a:solidFill>
              </a:defRPr>
            </a:lvl2pPr>
          </a:lstStyle>
          <a:p>
            <a:pPr lvl="0"/>
            <a:endParaRPr lang="en-US" dirty="0"/>
          </a:p>
        </p:txBody>
      </p:sp>
      <p:sp>
        <p:nvSpPr>
          <p:cNvPr id="8" name="Title">
            <a:extLst>
              <a:ext uri="{FF2B5EF4-FFF2-40B4-BE49-F238E27FC236}">
                <a16:creationId xmlns:a16="http://schemas.microsoft.com/office/drawing/2014/main" id="{5281D3B6-B432-47A1-8A8D-3C936BE594CF}"/>
              </a:ext>
            </a:extLst>
          </p:cNvPr>
          <p:cNvSpPr>
            <a:spLocks noGrp="1"/>
          </p:cNvSpPr>
          <p:nvPr>
            <p:ph type="title"/>
            <p:custDataLst>
              <p:tags r:id="rId2"/>
            </p:custDataLst>
          </p:nvPr>
        </p:nvSpPr>
        <p:spPr>
          <a:xfrm>
            <a:off x="549275" y="3406775"/>
            <a:ext cx="5868000" cy="720000"/>
          </a:xfrm>
        </p:spPr>
        <p:txBody>
          <a:bodyPr anchor="b" anchorCtr="0"/>
          <a:lstStyle>
            <a:lvl1pPr>
              <a:lnSpc>
                <a:spcPct val="95000"/>
              </a:lnSpc>
              <a:defRPr sz="4000"/>
            </a:lvl1pPr>
          </a:lstStyle>
          <a:p>
            <a:endParaRPr lang="en-GB" dirty="0"/>
          </a:p>
        </p:txBody>
      </p:sp>
      <p:sp>
        <p:nvSpPr>
          <p:cNvPr id="2" name="Guides" hidden="1">
            <a:extLst>
              <a:ext uri="{FF2B5EF4-FFF2-40B4-BE49-F238E27FC236}">
                <a16:creationId xmlns:a16="http://schemas.microsoft.com/office/drawing/2014/main" id="{82E9E0D8-50F9-4523-B751-0E8DF7CB6EB3}"/>
              </a:ext>
            </a:extLst>
          </p:cNvPr>
          <p:cNvSpPr/>
          <p:nvPr userDrawn="1">
            <p:custDataLst>
              <p:tags r:id="rId3"/>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299270614"/>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010" userDrawn="1">
          <p15:clr>
            <a:srgbClr val="FF96FF"/>
          </p15:clr>
        </p15:guide>
        <p15:guide id="5" orient="horz" pos="2146" userDrawn="1">
          <p15:clr>
            <a:srgbClr val="FF96FF"/>
          </p15:clr>
        </p15:guide>
        <p15:guide id="6" orient="horz" pos="3182" userDrawn="1">
          <p15:clr>
            <a:srgbClr val="FF96FF"/>
          </p15:clr>
        </p15:guide>
        <p15:guide id="7" orient="horz" pos="3318" userDrawn="1">
          <p15:clr>
            <a:srgbClr val="FF96FF"/>
          </p15:clr>
        </p15:guide>
        <p15:guide id="8" orient="horz" pos="4353" userDrawn="1">
          <p15:clr>
            <a:srgbClr val="FF96FF"/>
          </p15:clr>
        </p15:guide>
        <p15:guide id="9" pos="340" userDrawn="1">
          <p15:clr>
            <a:srgbClr val="FF96FF"/>
          </p15:clr>
        </p15:guide>
        <p15:guide id="10" pos="1235" userDrawn="1">
          <p15:clr>
            <a:srgbClr val="FF96FF"/>
          </p15:clr>
        </p15:guide>
        <p15:guide id="11" pos="1371" userDrawn="1">
          <p15:clr>
            <a:srgbClr val="FF96FF"/>
          </p15:clr>
        </p15:guide>
        <p15:guide id="12" pos="2267" userDrawn="1">
          <p15:clr>
            <a:srgbClr val="FF96FF"/>
          </p15:clr>
        </p15:guide>
        <p15:guide id="13" pos="2403" userDrawn="1">
          <p15:clr>
            <a:srgbClr val="FF96FF"/>
          </p15:clr>
        </p15:guide>
        <p15:guide id="14" pos="3299" userDrawn="1">
          <p15:clr>
            <a:srgbClr val="FF96FF"/>
          </p15:clr>
        </p15:guide>
        <p15:guide id="15" pos="3435" userDrawn="1">
          <p15:clr>
            <a:srgbClr val="FF96FF"/>
          </p15:clr>
        </p15:guide>
        <p15:guide id="16" pos="4331" userDrawn="1">
          <p15:clr>
            <a:srgbClr val="FF96FF"/>
          </p15:clr>
        </p15:guide>
        <p15:guide id="17" pos="4467" userDrawn="1">
          <p15:clr>
            <a:srgbClr val="FF96FF"/>
          </p15:clr>
        </p15:guide>
        <p15:guide id="18" pos="5363" userDrawn="1">
          <p15:clr>
            <a:srgbClr val="FF96FF"/>
          </p15:clr>
        </p15:guide>
        <p15:guide id="19" pos="5499" userDrawn="1">
          <p15:clr>
            <a:srgbClr val="FF96FF"/>
          </p15:clr>
        </p15:guide>
        <p15:guide id="20" pos="6394" userDrawn="1">
          <p15:clr>
            <a:srgbClr val="FF96FF"/>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One content (1/3) over three (1/3)">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539750" y="1548000"/>
            <a:ext cx="6336000" cy="16428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3406775"/>
            <a:ext cx="3058864" cy="35051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3406776"/>
            <a:ext cx="3060000" cy="350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23BA3B87-FF6B-4CF3-937F-92DE613C0624}"/>
              </a:ext>
            </a:extLst>
          </p:cNvPr>
          <p:cNvSpPr>
            <a:spLocks noGrp="1"/>
          </p:cNvSpPr>
          <p:nvPr>
            <p:ph sz="quarter" idx="19"/>
            <p:custDataLst>
              <p:tags r:id="rId6"/>
            </p:custDataLst>
          </p:nvPr>
        </p:nvSpPr>
        <p:spPr>
          <a:xfrm>
            <a:off x="7091611" y="3419474"/>
            <a:ext cx="3058864" cy="34925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8B8943AE-750C-4E8D-8768-E4EBA3AD044C}"/>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2686519623"/>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010" userDrawn="1">
          <p15:clr>
            <a:srgbClr val="FF96FF"/>
          </p15:clr>
        </p15:guide>
        <p15:guide id="5" orient="horz" pos="2146" userDrawn="1">
          <p15:clr>
            <a:srgbClr val="FF96FF"/>
          </p15:clr>
        </p15:guide>
        <p15:guide id="6" orient="horz" pos="3182" userDrawn="1">
          <p15:clr>
            <a:srgbClr val="FF96FF"/>
          </p15:clr>
        </p15:guide>
        <p15:guide id="7" orient="horz" pos="3318" userDrawn="1">
          <p15:clr>
            <a:srgbClr val="FF96FF"/>
          </p15:clr>
        </p15:guide>
        <p15:guide id="8" orient="horz" pos="4353" userDrawn="1">
          <p15:clr>
            <a:srgbClr val="FF96FF"/>
          </p15:clr>
        </p15:guide>
        <p15:guide id="9" pos="340" userDrawn="1">
          <p15:clr>
            <a:srgbClr val="FF96FF"/>
          </p15:clr>
        </p15:guide>
        <p15:guide id="10" pos="2267" userDrawn="1">
          <p15:clr>
            <a:srgbClr val="FF96FF"/>
          </p15:clr>
        </p15:guide>
        <p15:guide id="11" pos="2403" userDrawn="1">
          <p15:clr>
            <a:srgbClr val="FF96FF"/>
          </p15:clr>
        </p15:guide>
        <p15:guide id="12" pos="4331" userDrawn="1">
          <p15:clr>
            <a:srgbClr val="FF96FF"/>
          </p15:clr>
        </p15:guide>
        <p15:guide id="13" pos="4467" userDrawn="1">
          <p15:clr>
            <a:srgbClr val="FF96FF"/>
          </p15:clr>
        </p15:guide>
        <p15:guide id="14" pos="6394" userDrawn="1">
          <p15:clr>
            <a:srgbClr val="FF96FF"/>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hree Content (1/3) over one">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7091999" y="1547999"/>
            <a:ext cx="3060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1547999"/>
            <a:ext cx="3058864"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1547999"/>
            <a:ext cx="3060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EB33FED9-7E1C-4B14-B0B7-8A26AFA51D88}"/>
              </a:ext>
            </a:extLst>
          </p:cNvPr>
          <p:cNvSpPr>
            <a:spLocks noGrp="1"/>
          </p:cNvSpPr>
          <p:nvPr>
            <p:ph sz="quarter" idx="19"/>
            <p:custDataLst>
              <p:tags r:id="rId6"/>
            </p:custDataLst>
          </p:nvPr>
        </p:nvSpPr>
        <p:spPr>
          <a:xfrm>
            <a:off x="539999" y="4337050"/>
            <a:ext cx="9610476"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006A0C81-920E-4957-9F64-6FC9E5DB25C2}"/>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3200807761"/>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596" userDrawn="1">
          <p15:clr>
            <a:srgbClr val="FF96FF"/>
          </p15:clr>
        </p15:guide>
        <p15:guide id="5" orient="horz" pos="2732" userDrawn="1">
          <p15:clr>
            <a:srgbClr val="FF96FF"/>
          </p15:clr>
        </p15:guide>
        <p15:guide id="6" orient="horz" pos="4353" userDrawn="1">
          <p15:clr>
            <a:srgbClr val="FF96FF"/>
          </p15:clr>
        </p15:guide>
        <p15:guide id="7" pos="340" userDrawn="1">
          <p15:clr>
            <a:srgbClr val="FF96FF"/>
          </p15:clr>
        </p15:guide>
        <p15:guide id="8" pos="2267" userDrawn="1">
          <p15:clr>
            <a:srgbClr val="FF96FF"/>
          </p15:clr>
        </p15:guide>
        <p15:guide id="9" pos="2403" userDrawn="1">
          <p15:clr>
            <a:srgbClr val="FF96FF"/>
          </p15:clr>
        </p15:guide>
        <p15:guide id="10" pos="4331" userDrawn="1">
          <p15:clr>
            <a:srgbClr val="FF96FF"/>
          </p15:clr>
        </p15:guide>
        <p15:guide id="11" pos="4467" userDrawn="1">
          <p15:clr>
            <a:srgbClr val="FF96FF"/>
          </p15:clr>
        </p15:guide>
        <p15:guide id="12" pos="6394" userDrawn="1">
          <p15:clr>
            <a:srgbClr val="FF96FF"/>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2"/>
            </p:custDataLst>
          </p:nvPr>
        </p:nvSpPr>
        <p:spPr/>
        <p:txBody>
          <a:bodyPr/>
          <a:lstStyle/>
          <a:p>
            <a:endParaRPr lang="en-GB" dirty="0"/>
          </a:p>
        </p:txBody>
      </p:sp>
      <p:sp>
        <p:nvSpPr>
          <p:cNvPr id="3" name="Guides" hidden="1">
            <a:extLst>
              <a:ext uri="{FF2B5EF4-FFF2-40B4-BE49-F238E27FC236}">
                <a16:creationId xmlns:a16="http://schemas.microsoft.com/office/drawing/2014/main" id="{0DEF7F3E-F8D9-42EF-8448-F26CD06FB93A}"/>
              </a:ext>
            </a:extLst>
          </p:cNvPr>
          <p:cNvSpPr/>
          <p:nvPr userDrawn="1">
            <p:custDataLst>
              <p:tags r:id="rId3"/>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3128621602"/>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010" userDrawn="1">
          <p15:clr>
            <a:srgbClr val="FF96FF"/>
          </p15:clr>
        </p15:guide>
        <p15:guide id="5" orient="horz" pos="2146" userDrawn="1">
          <p15:clr>
            <a:srgbClr val="FF96FF"/>
          </p15:clr>
        </p15:guide>
        <p15:guide id="6" orient="horz" pos="3182" userDrawn="1">
          <p15:clr>
            <a:srgbClr val="FF96FF"/>
          </p15:clr>
        </p15:guide>
        <p15:guide id="7" orient="horz" pos="3318" userDrawn="1">
          <p15:clr>
            <a:srgbClr val="FF96FF"/>
          </p15:clr>
        </p15:guide>
        <p15:guide id="8" orient="horz" pos="4353" userDrawn="1">
          <p15:clr>
            <a:srgbClr val="FF96FF"/>
          </p15:clr>
        </p15:guide>
        <p15:guide id="9" pos="340" userDrawn="1">
          <p15:clr>
            <a:srgbClr val="FF96FF"/>
          </p15:clr>
        </p15:guide>
        <p15:guide id="10" pos="1235" userDrawn="1">
          <p15:clr>
            <a:srgbClr val="FF96FF"/>
          </p15:clr>
        </p15:guide>
        <p15:guide id="11" pos="1371" userDrawn="1">
          <p15:clr>
            <a:srgbClr val="FF96FF"/>
          </p15:clr>
        </p15:guide>
        <p15:guide id="12" pos="2267" userDrawn="1">
          <p15:clr>
            <a:srgbClr val="FF96FF"/>
          </p15:clr>
        </p15:guide>
        <p15:guide id="13" pos="2403" userDrawn="1">
          <p15:clr>
            <a:srgbClr val="FF96FF"/>
          </p15:clr>
        </p15:guide>
        <p15:guide id="14" pos="3299" userDrawn="1">
          <p15:clr>
            <a:srgbClr val="FF96FF"/>
          </p15:clr>
        </p15:guide>
        <p15:guide id="15" pos="3435" userDrawn="1">
          <p15:clr>
            <a:srgbClr val="FF96FF"/>
          </p15:clr>
        </p15:guide>
        <p15:guide id="16" pos="4331" userDrawn="1">
          <p15:clr>
            <a:srgbClr val="FF96FF"/>
          </p15:clr>
        </p15:guide>
        <p15:guide id="17" pos="4467" userDrawn="1">
          <p15:clr>
            <a:srgbClr val="FF96FF"/>
          </p15:clr>
        </p15:guide>
        <p15:guide id="18" pos="5363" userDrawn="1">
          <p15:clr>
            <a:srgbClr val="FF96FF"/>
          </p15:clr>
        </p15:guide>
        <p15:guide id="19" pos="5499" userDrawn="1">
          <p15:clr>
            <a:srgbClr val="FF96FF"/>
          </p15:clr>
        </p15:guide>
        <p15:guide id="20" pos="6394" userDrawn="1">
          <p15:clr>
            <a:srgbClr val="FF96FF"/>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 no footer">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1"/>
            </p:custDataLst>
          </p:nvPr>
        </p:nvSpPr>
        <p:spPr/>
        <p:txBody>
          <a:bodyPr/>
          <a:lstStyle/>
          <a:p>
            <a:endParaRPr lang="en-GB" dirty="0"/>
          </a:p>
        </p:txBody>
      </p:sp>
      <p:sp>
        <p:nvSpPr>
          <p:cNvPr id="3" name="Guides" hidden="1">
            <a:extLst>
              <a:ext uri="{FF2B5EF4-FFF2-40B4-BE49-F238E27FC236}">
                <a16:creationId xmlns:a16="http://schemas.microsoft.com/office/drawing/2014/main" id="{276EDE62-2D9F-4162-872E-05B3B2B7EB16}"/>
              </a:ext>
            </a:extLst>
          </p:cNvPr>
          <p:cNvSpPr/>
          <p:nvPr userDrawn="1">
            <p:custDataLst>
              <p:tags r:id="rId2"/>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423294432"/>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010" userDrawn="1">
          <p15:clr>
            <a:srgbClr val="FF96FF"/>
          </p15:clr>
        </p15:guide>
        <p15:guide id="5" orient="horz" pos="2146" userDrawn="1">
          <p15:clr>
            <a:srgbClr val="FF96FF"/>
          </p15:clr>
        </p15:guide>
        <p15:guide id="6" orient="horz" pos="3182" userDrawn="1">
          <p15:clr>
            <a:srgbClr val="FF96FF"/>
          </p15:clr>
        </p15:guide>
        <p15:guide id="7" orient="horz" pos="3318" userDrawn="1">
          <p15:clr>
            <a:srgbClr val="FF96FF"/>
          </p15:clr>
        </p15:guide>
        <p15:guide id="8" orient="horz" pos="4353" userDrawn="1">
          <p15:clr>
            <a:srgbClr val="FF96FF"/>
          </p15:clr>
        </p15:guide>
        <p15:guide id="9" pos="340" userDrawn="1">
          <p15:clr>
            <a:srgbClr val="FF96FF"/>
          </p15:clr>
        </p15:guide>
        <p15:guide id="10" pos="1235" userDrawn="1">
          <p15:clr>
            <a:srgbClr val="FF96FF"/>
          </p15:clr>
        </p15:guide>
        <p15:guide id="11" pos="1371" userDrawn="1">
          <p15:clr>
            <a:srgbClr val="FF96FF"/>
          </p15:clr>
        </p15:guide>
        <p15:guide id="12" pos="2267" userDrawn="1">
          <p15:clr>
            <a:srgbClr val="FF96FF"/>
          </p15:clr>
        </p15:guide>
        <p15:guide id="13" pos="2403" userDrawn="1">
          <p15:clr>
            <a:srgbClr val="FF96FF"/>
          </p15:clr>
        </p15:guide>
        <p15:guide id="14" pos="3299" userDrawn="1">
          <p15:clr>
            <a:srgbClr val="FF96FF"/>
          </p15:clr>
        </p15:guide>
        <p15:guide id="15" pos="3435" userDrawn="1">
          <p15:clr>
            <a:srgbClr val="FF96FF"/>
          </p15:clr>
        </p15:guide>
        <p15:guide id="16" pos="4331" userDrawn="1">
          <p15:clr>
            <a:srgbClr val="FF96FF"/>
          </p15:clr>
        </p15:guide>
        <p15:guide id="17" pos="4467" userDrawn="1">
          <p15:clr>
            <a:srgbClr val="FF96FF"/>
          </p15:clr>
        </p15:guide>
        <p15:guide id="18" pos="5363" userDrawn="1">
          <p15:clr>
            <a:srgbClr val="FF96FF"/>
          </p15:clr>
        </p15:guide>
        <p15:guide id="19" pos="5499" userDrawn="1">
          <p15:clr>
            <a:srgbClr val="FF96FF"/>
          </p15:clr>
        </p15:guide>
        <p15:guide id="20" pos="6394" userDrawn="1">
          <p15:clr>
            <a:srgbClr val="FF96FF"/>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11" name="Content 1 across">
            <a:extLst>
              <a:ext uri="{FF2B5EF4-FFF2-40B4-BE49-F238E27FC236}">
                <a16:creationId xmlns:a16="http://schemas.microsoft.com/office/drawing/2014/main" id="{37864B1C-16D6-4CC1-AB2E-436ED1912307}"/>
              </a:ext>
            </a:extLst>
          </p:cNvPr>
          <p:cNvSpPr>
            <a:spLocks noGrp="1"/>
          </p:cNvSpPr>
          <p:nvPr>
            <p:ph sz="quarter" idx="13"/>
            <p:custDataLst>
              <p:tags r:id="rId1"/>
            </p:custDataLst>
          </p:nvPr>
        </p:nvSpPr>
        <p:spPr>
          <a:xfrm>
            <a:off x="539999" y="1547999"/>
            <a:ext cx="6336000" cy="5364000"/>
          </a:xfrm>
        </p:spPr>
        <p:txBody>
          <a:bodyPr/>
          <a:lstStyle>
            <a:lvl1pPr marL="0" indent="0" defTabSz="216000">
              <a:spcBef>
                <a:spcPts val="1200"/>
              </a:spcBef>
              <a:buNone/>
              <a:tabLst>
                <a:tab pos="6336000" algn="r"/>
              </a:tabLst>
              <a:defRPr sz="2000">
                <a:solidFill>
                  <a:schemeClr val="tx1"/>
                </a:solidFill>
              </a:defRPr>
            </a:lvl1pPr>
            <a:lvl2pPr marL="266700" indent="-266700" defTabSz="216000">
              <a:buFont typeface="Wingdings" panose="05000000000000000000" pitchFamily="2" charset="2"/>
              <a:buChar char="§"/>
              <a:tabLst>
                <a:tab pos="6336000" algn="r"/>
              </a:tabLst>
              <a:defRPr sz="1600">
                <a:solidFill>
                  <a:schemeClr val="tx1"/>
                </a:solidFill>
              </a:defRPr>
            </a:lvl2pPr>
            <a:lvl3pPr>
              <a:defRPr sz="1600"/>
            </a:lvl3pPr>
            <a:lvl4pPr defTabSz="216000">
              <a:tabLst>
                <a:tab pos="6336000" algn="r"/>
              </a:tabLst>
              <a:defRPr sz="1200">
                <a:solidFill>
                  <a:schemeClr val="tx1"/>
                </a:solidFill>
              </a:defRPr>
            </a:lvl4pPr>
            <a:lvl5pPr marL="432000" indent="-216000" defTabSz="216000">
              <a:buFont typeface="Arial" panose="020B0604020202020204" pitchFamily="34" charset="0"/>
              <a:buChar char="–"/>
              <a:tabLst>
                <a:tab pos="6336000" algn="r"/>
              </a:tabLst>
              <a:defRPr sz="1200">
                <a:solidFill>
                  <a:schemeClr val="tx1"/>
                </a:solidFill>
              </a:defRPr>
            </a:lvl5pPr>
          </a:lstStyle>
          <a:p>
            <a:pPr lvl="0"/>
            <a:r>
              <a:rPr lang="en-US" dirty="0"/>
              <a:t>Click to edit Master text styles</a:t>
            </a:r>
          </a:p>
          <a:p>
            <a:pPr lvl="1"/>
            <a:r>
              <a:rPr lang="en-US" dirty="0"/>
              <a:t>Second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2"/>
            </p:custDataLst>
          </p:nvPr>
        </p:nvSpPr>
        <p:spPr>
          <a:xfrm>
            <a:off x="539998" y="431999"/>
            <a:ext cx="7969001" cy="755451"/>
          </a:xfrm>
        </p:spPr>
        <p:txBody>
          <a:bodyPr/>
          <a:lstStyle/>
          <a:p>
            <a:endParaRPr lang="en-GB" dirty="0"/>
          </a:p>
        </p:txBody>
      </p:sp>
      <p:sp>
        <p:nvSpPr>
          <p:cNvPr id="3" name="Guides" hidden="1">
            <a:extLst>
              <a:ext uri="{FF2B5EF4-FFF2-40B4-BE49-F238E27FC236}">
                <a16:creationId xmlns:a16="http://schemas.microsoft.com/office/drawing/2014/main" id="{D719EC24-6784-436E-9C9E-9B81DD020386}"/>
              </a:ext>
            </a:extLst>
          </p:cNvPr>
          <p:cNvSpPr/>
          <p:nvPr userDrawn="1">
            <p:custDataLst>
              <p:tags r:id="rId3"/>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306841"/>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4353" userDrawn="1">
          <p15:clr>
            <a:srgbClr val="FF96FF"/>
          </p15:clr>
        </p15:guide>
        <p15:guide id="5" pos="340" userDrawn="1">
          <p15:clr>
            <a:srgbClr val="FF96FF"/>
          </p15:clr>
        </p15:guide>
        <p15:guide id="6" pos="2267" userDrawn="1">
          <p15:clr>
            <a:srgbClr val="FF96FF"/>
          </p15:clr>
        </p15:guide>
        <p15:guide id="7" pos="2403" userDrawn="1">
          <p15:clr>
            <a:srgbClr val="FF96FF"/>
          </p15:clr>
        </p15:guide>
        <p15:guide id="8" pos="4331" userDrawn="1">
          <p15:clr>
            <a:srgbClr val="FF96FF"/>
          </p15:clr>
        </p15:guide>
        <p15:guide id="9" pos="4467" userDrawn="1">
          <p15:clr>
            <a:srgbClr val="FF96FF"/>
          </p15:clr>
        </p15:guide>
        <p15:guide id="10" pos="6394" userDrawn="1">
          <p15:clr>
            <a:srgbClr val="FF96FF"/>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Disclaimer">
    <p:spTree>
      <p:nvGrpSpPr>
        <p:cNvPr id="1" name=""/>
        <p:cNvGrpSpPr/>
        <p:nvPr/>
      </p:nvGrpSpPr>
      <p:grpSpPr>
        <a:xfrm>
          <a:off x="0" y="0"/>
          <a:ext cx="0" cy="0"/>
          <a:chOff x="0" y="0"/>
          <a:chExt cx="0" cy="0"/>
        </a:xfrm>
      </p:grpSpPr>
      <p:cxnSp>
        <p:nvCxnSpPr>
          <p:cNvPr id="9" name="Disclaimer break line">
            <a:extLst>
              <a:ext uri="{FF2B5EF4-FFF2-40B4-BE49-F238E27FC236}">
                <a16:creationId xmlns:a16="http://schemas.microsoft.com/office/drawing/2014/main" id="{7C413A89-BC7E-494D-9ED5-0E4DB047FC88}"/>
              </a:ext>
            </a:extLst>
          </p:cNvPr>
          <p:cNvCxnSpPr>
            <a:cxnSpLocks/>
          </p:cNvCxnSpPr>
          <p:nvPr userDrawn="1"/>
        </p:nvCxnSpPr>
        <p:spPr>
          <a:xfrm>
            <a:off x="545308" y="5880907"/>
            <a:ext cx="632539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Inv_Disclaimer" descr="{&quot;templafy&quot;:{&quot;id&quot;:&quot;f87550f3-daa6-4ecf-aa6e-f613e574e2a6&quot;}}" hidden="1" title="Form.Inv_Disclaimer_query.Inv_discl_text">
            <a:extLst>
              <a:ext uri="{FF2B5EF4-FFF2-40B4-BE49-F238E27FC236}">
                <a16:creationId xmlns:a16="http://schemas.microsoft.com/office/drawing/2014/main" id="{FDB1C52C-333C-4D04-9410-1FFB699BFDCE}"/>
              </a:ext>
            </a:extLst>
          </p:cNvPr>
          <p:cNvSpPr/>
          <p:nvPr userDrawn="1"/>
        </p:nvSpPr>
        <p:spPr>
          <a:xfrm>
            <a:off x="539999" y="2864860"/>
            <a:ext cx="6330700" cy="24826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en-GB" sz="700" dirty="0">
              <a:solidFill>
                <a:schemeClr val="tx1"/>
              </a:solidFill>
            </a:endParaRPr>
          </a:p>
        </p:txBody>
      </p:sp>
      <p:sp>
        <p:nvSpPr>
          <p:cNvPr id="3" name="About_Aon" descr="{&quot;templafy&quot;:{&quot;id&quot;:&quot;bc5bf165-25cd-44a8-af07-4ef5d8927b31&quot;}}" title="Form.Entity.Pp_about">
            <a:extLst>
              <a:ext uri="{FF2B5EF4-FFF2-40B4-BE49-F238E27FC236}">
                <a16:creationId xmlns:a16="http://schemas.microsoft.com/office/drawing/2014/main" id="{D86B7DD4-FA48-4DD3-A894-E2CB5B5548E9}"/>
              </a:ext>
            </a:extLst>
          </p:cNvPr>
          <p:cNvSpPr/>
          <p:nvPr userDrawn="1"/>
        </p:nvSpPr>
        <p:spPr>
          <a:xfrm>
            <a:off x="539998" y="5364000"/>
            <a:ext cx="6330701"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en-GB" sz="800">
                <a:solidFill>
                  <a:schemeClr val="tx1"/>
                </a:solidFill>
              </a:rPr>
              <a:t>Aon plc (NYSE:AON) is a leading global professional services firm providing a broad range of risk, retirement and health solutions. Our 50,000 colleagues in 120 countries empower results for clients by using proprietary data and analytics to deliver insights that reduce volatility and improve performance.</a:t>
            </a:r>
            <a:endParaRPr lang="en-GB" sz="800" dirty="0">
              <a:solidFill>
                <a:schemeClr val="tx1"/>
              </a:solidFill>
            </a:endParaRPr>
          </a:p>
        </p:txBody>
      </p:sp>
      <p:sp>
        <p:nvSpPr>
          <p:cNvPr id="5" name="General_Disclaimer" descr="{&quot;templafy&quot;:{&quot;id&quot;:&quot;beb412b7-d931-4b61-b062-b1b3117b04b3&quot;}}" title="Form.Disclaimers.Pp_disclaimer_text">
            <a:extLst>
              <a:ext uri="{FF2B5EF4-FFF2-40B4-BE49-F238E27FC236}">
                <a16:creationId xmlns:a16="http://schemas.microsoft.com/office/drawing/2014/main" id="{FD99653B-485B-4988-86FD-06D7E0B4C847}"/>
              </a:ext>
            </a:extLst>
          </p:cNvPr>
          <p:cNvSpPr/>
          <p:nvPr userDrawn="1"/>
        </p:nvSpPr>
        <p:spPr>
          <a:xfrm>
            <a:off x="539999" y="5951792"/>
            <a:ext cx="633095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r>
              <a:rPr lang="en-GB" sz="700">
                <a:solidFill>
                  <a:schemeClr val="tx1"/>
                </a:solidFill>
              </a:rPr>
              <a:t>Copyright ©          Aon Solutions UK Limited. All rights reserved. aon.com
Aon Solutions UK Limited is authorised and regulated by the Financial Conduct Authority.
Registered in England &amp; Wales No. 4396810
Registered office: The Aon Centre | The Leadenhall Building | 122 Leadenhall Street | London | EC3V 4AN
This document and any enclosures or attachments are prepared on the understanding that they are solely for the benefit of the addressee(s). 
Unless we provide express prior written consent no part of this document should be reproduced, distributed or communicated to anyone else and, in providing this document, we do not accept or assume any responsibility for any other purpose or to anyone other than the addressee(s) of this document. In this context, “we” includes any Aon Scheme Actuary appointed by you. 
To protect the confidential and proprietary information included in this document, it may not be disclosed or provided to any third parties without the prior written consent of Aon Solutions UK Limited.</a:t>
            </a:r>
            <a:endParaRPr lang="en-GB" sz="700" dirty="0">
              <a:solidFill>
                <a:schemeClr val="tx1"/>
              </a:solidFill>
            </a:endParaRPr>
          </a:p>
        </p:txBody>
      </p:sp>
      <p:sp>
        <p:nvSpPr>
          <p:cNvPr id="6" name="date" descr="{&quot;templafy&quot;:{&quot;id&quot;:&quot;e1190cdb-06d8-46f1-b4fb-737853c5c34d&quot;}}" title="Form.SelDate">
            <a:extLst>
              <a:ext uri="{FF2B5EF4-FFF2-40B4-BE49-F238E27FC236}">
                <a16:creationId xmlns:a16="http://schemas.microsoft.com/office/drawing/2014/main" id="{3646C66C-409B-4CD1-8794-D3824FA44540}"/>
              </a:ext>
            </a:extLst>
          </p:cNvPr>
          <p:cNvSpPr/>
          <p:nvPr userDrawn="1"/>
        </p:nvSpPr>
        <p:spPr>
          <a:xfrm>
            <a:off x="1044000" y="5951792"/>
            <a:ext cx="288000" cy="14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r>
              <a:rPr lang="en-GB" sz="700">
                <a:solidFill>
                  <a:schemeClr val="tx1"/>
                </a:solidFill>
              </a:rPr>
              <a:t>2021</a:t>
            </a:r>
            <a:endParaRPr lang="en-GB" sz="700" dirty="0">
              <a:solidFill>
                <a:schemeClr val="tx1"/>
              </a:solidFill>
            </a:endParaRPr>
          </a:p>
        </p:txBody>
      </p:sp>
      <p:pic>
        <p:nvPicPr>
          <p:cNvPr id="8" name="image" descr="{&quot;templafy&quot;:{&quot;id&quot;:&quot;a1a026a7-9428-495e-a28d-e7724e0a9287&quot;}}">
            <a:extLst>
              <a:ext uri="{FF2B5EF4-FFF2-40B4-BE49-F238E27FC236}">
                <a16:creationId xmlns:a16="http://schemas.microsoft.com/office/drawing/2014/main" id="{FE8C6728-31DC-40E4-B8AB-8CBD7809D16A}"/>
              </a:ext>
            </a:extLst>
          </p:cNvPr>
          <p:cNvPicPr>
            <a:picLocks/>
          </p:cNvPicPr>
          <p:nvPr userDrawn="1"/>
        </p:nvPicPr>
        <p:blipFill>
          <a:blip r:embed="rId3" cstate="hqprint">
            <a:extLst>
              <a:ext uri="{28A0092B-C50C-407E-A947-70E740481C1C}">
                <a14:useLocalDpi xmlns:a14="http://schemas.microsoft.com/office/drawing/2010/main" val="0"/>
              </a:ext>
            </a:extLst>
          </a:blip>
          <a:stretch>
            <a:fillRect/>
          </a:stretch>
        </p:blipFill>
        <p:spPr>
          <a:xfrm>
            <a:off x="9176400" y="6915601"/>
            <a:ext cx="975722" cy="414052"/>
          </a:xfrm>
          <a:prstGeom prst="rect">
            <a:avLst/>
          </a:prstGeom>
        </p:spPr>
      </p:pic>
      <p:sp>
        <p:nvSpPr>
          <p:cNvPr id="4" name="Guides" hidden="1">
            <a:extLst>
              <a:ext uri="{FF2B5EF4-FFF2-40B4-BE49-F238E27FC236}">
                <a16:creationId xmlns:a16="http://schemas.microsoft.com/office/drawing/2014/main" id="{1F49F99A-45DE-4537-8F0E-E44CF5110707}"/>
              </a:ext>
            </a:extLst>
          </p:cNvPr>
          <p:cNvSpPr/>
          <p:nvPr userDrawn="1">
            <p:custDataLst>
              <p:tags r:id="rId1"/>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
        <p:nvSpPr>
          <p:cNvPr id="10" name="text" descr="{&quot;templafy&quot;:{&quot;id&quot;:&quot;874a6c0c-e995-4c4d-9d99-8cc666ca45d5&quot;}}" hidden="1" title="Form.Disclaimers.Pp_disclaimer_text">
            <a:extLst>
              <a:ext uri="{FF2B5EF4-FFF2-40B4-BE49-F238E27FC236}">
                <a16:creationId xmlns:a16="http://schemas.microsoft.com/office/drawing/2014/main" id="{2EDEC636-E5DC-4348-833E-65058703AB14}"/>
              </a:ext>
            </a:extLst>
          </p:cNvPr>
          <p:cNvSpPr/>
          <p:nvPr userDrawn="1"/>
        </p:nvSpPr>
        <p:spPr>
          <a:xfrm>
            <a:off x="539813" y="7225986"/>
            <a:ext cx="3089308" cy="2738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700" dirty="0">
              <a:solidFill>
                <a:schemeClr val="tx1"/>
              </a:solidFill>
            </a:endParaRPr>
          </a:p>
        </p:txBody>
      </p:sp>
    </p:spTree>
    <p:extLst>
      <p:ext uri="{BB962C8B-B14F-4D97-AF65-F5344CB8AC3E}">
        <p14:creationId xmlns:p14="http://schemas.microsoft.com/office/powerpoint/2010/main" val="3493759885"/>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010" userDrawn="1">
          <p15:clr>
            <a:srgbClr val="FF96FF"/>
          </p15:clr>
        </p15:guide>
        <p15:guide id="5" orient="horz" pos="2146" userDrawn="1">
          <p15:clr>
            <a:srgbClr val="FF96FF"/>
          </p15:clr>
        </p15:guide>
        <p15:guide id="6" orient="horz" pos="3182" userDrawn="1">
          <p15:clr>
            <a:srgbClr val="FF96FF"/>
          </p15:clr>
        </p15:guide>
        <p15:guide id="7" orient="horz" pos="3318" userDrawn="1">
          <p15:clr>
            <a:srgbClr val="FF96FF"/>
          </p15:clr>
        </p15:guide>
        <p15:guide id="8" orient="horz" pos="4353" userDrawn="1">
          <p15:clr>
            <a:srgbClr val="FF96FF"/>
          </p15:clr>
        </p15:guide>
        <p15:guide id="9" pos="340" userDrawn="1">
          <p15:clr>
            <a:srgbClr val="FF96FF"/>
          </p15:clr>
        </p15:guide>
        <p15:guide id="10" pos="1235" userDrawn="1">
          <p15:clr>
            <a:srgbClr val="FF96FF"/>
          </p15:clr>
        </p15:guide>
        <p15:guide id="11" pos="1371" userDrawn="1">
          <p15:clr>
            <a:srgbClr val="FF96FF"/>
          </p15:clr>
        </p15:guide>
        <p15:guide id="12" pos="2267" userDrawn="1">
          <p15:clr>
            <a:srgbClr val="FF96FF"/>
          </p15:clr>
        </p15:guide>
        <p15:guide id="13" pos="2403" userDrawn="1">
          <p15:clr>
            <a:srgbClr val="FF96FF"/>
          </p15:clr>
        </p15:guide>
        <p15:guide id="14" pos="3299" userDrawn="1">
          <p15:clr>
            <a:srgbClr val="FF96FF"/>
          </p15:clr>
        </p15:guide>
        <p15:guide id="15" pos="3435" userDrawn="1">
          <p15:clr>
            <a:srgbClr val="FF96FF"/>
          </p15:clr>
        </p15:guide>
        <p15:guide id="16" pos="4331" userDrawn="1">
          <p15:clr>
            <a:srgbClr val="FF96FF"/>
          </p15:clr>
        </p15:guide>
        <p15:guide id="17" pos="4467" userDrawn="1">
          <p15:clr>
            <a:srgbClr val="FF96FF"/>
          </p15:clr>
        </p15:guide>
        <p15:guide id="18" pos="5363" userDrawn="1">
          <p15:clr>
            <a:srgbClr val="FF96FF"/>
          </p15:clr>
        </p15:guide>
        <p15:guide id="19" pos="5499" userDrawn="1">
          <p15:clr>
            <a:srgbClr val="FF96FF"/>
          </p15:clr>
        </p15:guide>
        <p15:guide id="20" pos="6394" userDrawn="1">
          <p15:clr>
            <a:srgbClr val="FF96FF"/>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Cover Master">
    <p:spTree>
      <p:nvGrpSpPr>
        <p:cNvPr id="1" name=""/>
        <p:cNvGrpSpPr/>
        <p:nvPr/>
      </p:nvGrpSpPr>
      <p:grpSpPr>
        <a:xfrm>
          <a:off x="0" y="0"/>
          <a:ext cx="0" cy="0"/>
          <a:chOff x="0" y="0"/>
          <a:chExt cx="0" cy="0"/>
        </a:xfrm>
      </p:grpSpPr>
      <p:sp>
        <p:nvSpPr>
          <p:cNvPr id="7" name="Rectangle 9"/>
          <p:cNvSpPr>
            <a:spLocks noGrp="1" noChangeArrowheads="1"/>
          </p:cNvSpPr>
          <p:nvPr>
            <p:ph type="ctrTitle" hasCustomPrompt="1"/>
          </p:nvPr>
        </p:nvSpPr>
        <p:spPr>
          <a:xfrm>
            <a:off x="534591" y="4544994"/>
            <a:ext cx="9622632" cy="906461"/>
          </a:xfrm>
          <a:prstGeom prst="rect">
            <a:avLst/>
          </a:prstGeom>
        </p:spPr>
        <p:txBody>
          <a:bodyPr lIns="0" tIns="0" rIns="0" bIns="0"/>
          <a:lstStyle>
            <a:lvl1pPr>
              <a:defRPr sz="3022" b="1" baseline="0">
                <a:solidFill>
                  <a:schemeClr val="tx1"/>
                </a:solidFill>
              </a:defRPr>
            </a:lvl1pPr>
          </a:lstStyle>
          <a:p>
            <a:r>
              <a:rPr lang="en-GB" noProof="0" dirty="0"/>
              <a:t>Cover: 28 </a:t>
            </a:r>
            <a:r>
              <a:rPr lang="en-GB" noProof="0" dirty="0" err="1"/>
              <a:t>pt</a:t>
            </a:r>
            <a:r>
              <a:rPr lang="en-GB" noProof="0" dirty="0"/>
              <a:t> Arial Bold, 0.9 line spacing, max title is two lines. Title image is 3.75×9.75″ @300dpi</a:t>
            </a:r>
          </a:p>
        </p:txBody>
      </p:sp>
      <p:sp>
        <p:nvSpPr>
          <p:cNvPr id="11" name="Subtitle 10"/>
          <p:cNvSpPr>
            <a:spLocks noGrp="1" noChangeArrowheads="1"/>
          </p:cNvSpPr>
          <p:nvPr>
            <p:ph type="subTitle" idx="1" hasCustomPrompt="1"/>
          </p:nvPr>
        </p:nvSpPr>
        <p:spPr>
          <a:xfrm>
            <a:off x="534591" y="5585760"/>
            <a:ext cx="9622632" cy="923960"/>
          </a:xfrm>
          <a:prstGeom prst="rect">
            <a:avLst/>
          </a:prstGeom>
        </p:spPr>
        <p:txBody>
          <a:bodyPr lIns="0" tIns="0" rIns="0" bIns="0"/>
          <a:lstStyle>
            <a:lvl1pPr marL="0" marR="0" indent="0" algn="l" defTabSz="986912" rtl="0" eaLnBrk="1" fontAlgn="auto" latinLnBrk="0" hangingPunct="1">
              <a:lnSpc>
                <a:spcPct val="90000"/>
              </a:lnSpc>
              <a:spcBef>
                <a:spcPts val="0"/>
              </a:spcBef>
              <a:spcAft>
                <a:spcPts val="0"/>
              </a:spcAft>
              <a:buClrTx/>
              <a:buSzTx/>
              <a:buFont typeface="Arial" panose="020B0604020202020204" pitchFamily="34" charset="0"/>
              <a:buNone/>
              <a:tabLst/>
              <a:defRPr sz="1619" baseline="0"/>
            </a:lvl1pPr>
          </a:lstStyle>
          <a:p>
            <a:r>
              <a:rPr lang="en-GB" noProof="0" dirty="0"/>
              <a:t>Subtitle is 15 </a:t>
            </a:r>
            <a:r>
              <a:rPr lang="en-GB" noProof="0" dirty="0" err="1"/>
              <a:t>pt</a:t>
            </a:r>
            <a:r>
              <a:rPr lang="en-GB" noProof="0" dirty="0"/>
              <a:t> Arial, 0.9 line spacing, max subtitle is four lines. Edit the Cover Master slide to change the image on the cover page: Go to the View tab and click on Slide Master; Click Cover Master layout; right-click on the picture, select “Change Picture” from the drop down menu. Select image or data ribbon from appropriate image library.</a:t>
            </a:r>
          </a:p>
        </p:txBody>
      </p:sp>
      <p:sp>
        <p:nvSpPr>
          <p:cNvPr id="2" name="tbxMarket">
            <a:extLst>
              <a:ext uri="{FF2B5EF4-FFF2-40B4-BE49-F238E27FC236}">
                <a16:creationId xmlns:a16="http://schemas.microsoft.com/office/drawing/2014/main" id="{285B036D-1616-4184-A594-ACC474BAF972}"/>
              </a:ext>
            </a:extLst>
          </p:cNvPr>
          <p:cNvSpPr txBox="1"/>
          <p:nvPr userDrawn="1"/>
        </p:nvSpPr>
        <p:spPr>
          <a:xfrm>
            <a:off x="536210" y="6516005"/>
            <a:ext cx="7914922" cy="837318"/>
          </a:xfrm>
          <a:prstGeom prst="rect">
            <a:avLst/>
          </a:prstGeom>
          <a:noFill/>
        </p:spPr>
        <p:txBody>
          <a:bodyPr vert="horz" wrap="square" lIns="0" tIns="0" rIns="0" bIns="0" rtlCol="0" anchor="b">
            <a:noAutofit/>
          </a:bodyPr>
          <a:lstStyle/>
          <a:p>
            <a:pPr algn="l">
              <a:lnSpc>
                <a:spcPts val="1295"/>
              </a:lnSpc>
              <a:spcBef>
                <a:spcPct val="0"/>
              </a:spcBef>
              <a:spcAft>
                <a:spcPct val="0"/>
              </a:spcAft>
            </a:pPr>
            <a:r>
              <a:rPr lang="en-GB" sz="1295" b="1">
                <a:latin typeface="Arial" panose="020B0604020202020204" pitchFamily="34" charset="0"/>
              </a:rPr>
              <a:t>Prepared by Aon</a:t>
            </a:r>
          </a:p>
        </p:txBody>
      </p:sp>
      <p:pic>
        <p:nvPicPr>
          <p:cNvPr id="4" name="CompanyLogo2020112457077.92">
            <a:extLst>
              <a:ext uri="{FF2B5EF4-FFF2-40B4-BE49-F238E27FC236}">
                <a16:creationId xmlns:a16="http://schemas.microsoft.com/office/drawing/2014/main" id="{EFB00E41-9B37-49E9-9E93-5C005979B5F1}"/>
              </a:ext>
            </a:extLst>
          </p:cNvPr>
          <p:cNvPicPr>
            <a:picLocks/>
          </p:cNvPicPr>
          <p:nvPr userDrawn="1"/>
        </p:nvPicPr>
        <p:blipFill>
          <a:blip r:embed="rId2" cstate="hq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9193277" y="6698547"/>
            <a:ext cx="944195" cy="634933"/>
          </a:xfrm>
          <a:prstGeom prst="rect">
            <a:avLst/>
          </a:prstGeom>
          <a:noFill/>
          <a:extLst>
            <a:ext uri="{909E8E84-426E-40DD-AFC4-6F175D3DCCD1}">
              <a14:hiddenFill xmlns:a14="http://schemas.microsoft.com/office/drawing/2010/main">
                <a:solidFill>
                  <a:scrgbClr r="0" g="0" b="0">
                    <a:alpha val="0"/>
                  </a:scrgbClr>
                </a:solidFill>
              </a14:hiddenFill>
            </a:ext>
          </a:extLst>
        </p:spPr>
      </p:pic>
      <p:sp>
        <p:nvSpPr>
          <p:cNvPr id="3" name="TextBox 2">
            <a:extLst>
              <a:ext uri="{FF2B5EF4-FFF2-40B4-BE49-F238E27FC236}">
                <a16:creationId xmlns:a16="http://schemas.microsoft.com/office/drawing/2014/main" id="{160178B2-55A2-41DE-912D-E85B95BCC842}"/>
              </a:ext>
            </a:extLst>
          </p:cNvPr>
          <p:cNvSpPr txBox="1"/>
          <p:nvPr userDrawn="1"/>
        </p:nvSpPr>
        <p:spPr>
          <a:xfrm>
            <a:off x="402433" y="10869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8" name="&quot;Not Allowed&quot; Symbol 7">
            <a:extLst>
              <a:ext uri="{FF2B5EF4-FFF2-40B4-BE49-F238E27FC236}">
                <a16:creationId xmlns:a16="http://schemas.microsoft.com/office/drawing/2014/main" id="{E97BD6C2-A220-4613-BAA6-20F408E02382}"/>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1637031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1_Cover Master">
    <p:spTree>
      <p:nvGrpSpPr>
        <p:cNvPr id="1" name=""/>
        <p:cNvGrpSpPr/>
        <p:nvPr/>
      </p:nvGrpSpPr>
      <p:grpSpPr>
        <a:xfrm>
          <a:off x="0" y="0"/>
          <a:ext cx="0" cy="0"/>
          <a:chOff x="0" y="0"/>
          <a:chExt cx="0" cy="0"/>
        </a:xfrm>
      </p:grpSpPr>
      <p:sp>
        <p:nvSpPr>
          <p:cNvPr id="7" name="Rectangle 9"/>
          <p:cNvSpPr>
            <a:spLocks noGrp="1" noChangeArrowheads="1"/>
          </p:cNvSpPr>
          <p:nvPr>
            <p:ph type="ctrTitle" hasCustomPrompt="1"/>
          </p:nvPr>
        </p:nvSpPr>
        <p:spPr>
          <a:xfrm>
            <a:off x="534591" y="4544994"/>
            <a:ext cx="9622632" cy="906461"/>
          </a:xfrm>
          <a:prstGeom prst="rect">
            <a:avLst/>
          </a:prstGeom>
        </p:spPr>
        <p:txBody>
          <a:bodyPr lIns="0" tIns="0" rIns="0" bIns="0"/>
          <a:lstStyle>
            <a:lvl1pPr>
              <a:defRPr sz="3022" b="1" baseline="0">
                <a:solidFill>
                  <a:schemeClr val="tx1"/>
                </a:solidFill>
              </a:defRPr>
            </a:lvl1pPr>
          </a:lstStyle>
          <a:p>
            <a:r>
              <a:rPr lang="en-GB" noProof="0" dirty="0"/>
              <a:t>Cover: 28 </a:t>
            </a:r>
            <a:r>
              <a:rPr lang="en-GB" noProof="0" dirty="0" err="1"/>
              <a:t>pt</a:t>
            </a:r>
            <a:r>
              <a:rPr lang="en-GB" noProof="0" dirty="0"/>
              <a:t> Arial Bold, 0.9 line spacing, max title is two lines. Title image is 3.75×9.75″ @300dpi</a:t>
            </a:r>
          </a:p>
        </p:txBody>
      </p:sp>
      <p:sp>
        <p:nvSpPr>
          <p:cNvPr id="11" name="Subtitle 10"/>
          <p:cNvSpPr>
            <a:spLocks noGrp="1" noChangeArrowheads="1"/>
          </p:cNvSpPr>
          <p:nvPr>
            <p:ph type="subTitle" idx="1" hasCustomPrompt="1"/>
          </p:nvPr>
        </p:nvSpPr>
        <p:spPr>
          <a:xfrm>
            <a:off x="534591" y="5585760"/>
            <a:ext cx="9622632" cy="923960"/>
          </a:xfrm>
          <a:prstGeom prst="rect">
            <a:avLst/>
          </a:prstGeom>
        </p:spPr>
        <p:txBody>
          <a:bodyPr lIns="0" tIns="0" rIns="0" bIns="0"/>
          <a:lstStyle>
            <a:lvl1pPr marL="0" marR="0" indent="0" algn="l" defTabSz="986912" rtl="0" eaLnBrk="1" fontAlgn="auto" latinLnBrk="0" hangingPunct="1">
              <a:lnSpc>
                <a:spcPct val="90000"/>
              </a:lnSpc>
              <a:spcBef>
                <a:spcPts val="0"/>
              </a:spcBef>
              <a:spcAft>
                <a:spcPts val="0"/>
              </a:spcAft>
              <a:buClrTx/>
              <a:buSzTx/>
              <a:buFont typeface="Arial" panose="020B0604020202020204" pitchFamily="34" charset="0"/>
              <a:buNone/>
              <a:tabLst/>
              <a:defRPr sz="1619" baseline="0"/>
            </a:lvl1pPr>
          </a:lstStyle>
          <a:p>
            <a:r>
              <a:rPr lang="en-GB" noProof="0" dirty="0"/>
              <a:t>Subtitle is 15 </a:t>
            </a:r>
            <a:r>
              <a:rPr lang="en-GB" noProof="0" dirty="0" err="1"/>
              <a:t>pt</a:t>
            </a:r>
            <a:r>
              <a:rPr lang="en-GB" noProof="0" dirty="0"/>
              <a:t> Arial, 0.9 line spacing, max subtitle is four lines. Edit the Cover Master slide to change the image on the cover page: Go to the View tab and click on Slide Master; Click Cover Master layout; right-click on the picture, select “Change Picture” from the drop down menu. Select image or data ribbon from appropriate image library.</a:t>
            </a:r>
          </a:p>
        </p:txBody>
      </p:sp>
      <p:sp>
        <p:nvSpPr>
          <p:cNvPr id="6" name="TextBox 5">
            <a:extLst>
              <a:ext uri="{FF2B5EF4-FFF2-40B4-BE49-F238E27FC236}">
                <a16:creationId xmlns:a16="http://schemas.microsoft.com/office/drawing/2014/main" id="{70A088E4-B8D9-4E8F-95AA-FD1F00120FF8}"/>
              </a:ext>
            </a:extLst>
          </p:cNvPr>
          <p:cNvSpPr txBox="1"/>
          <p:nvPr userDrawn="1"/>
        </p:nvSpPr>
        <p:spPr>
          <a:xfrm>
            <a:off x="402433" y="10869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5" name="&quot;Not Allowed&quot; Symbol 4">
            <a:extLst>
              <a:ext uri="{FF2B5EF4-FFF2-40B4-BE49-F238E27FC236}">
                <a16:creationId xmlns:a16="http://schemas.microsoft.com/office/drawing/2014/main" id="{5E132AD9-E94D-4305-B4BF-8BEE3B0FC1D2}"/>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13895045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Section Divider">
    <p:bg>
      <p:bgPr>
        <a:solidFill>
          <a:schemeClr val="bg1"/>
        </a:solidFill>
        <a:effectLst/>
      </p:bgPr>
    </p:bg>
    <p:spTree>
      <p:nvGrpSpPr>
        <p:cNvPr id="1" name=""/>
        <p:cNvGrpSpPr/>
        <p:nvPr/>
      </p:nvGrpSpPr>
      <p:grpSpPr>
        <a:xfrm>
          <a:off x="0" y="0"/>
          <a:ext cx="0" cy="0"/>
          <a:chOff x="0" y="0"/>
          <a:chExt cx="0" cy="0"/>
        </a:xfrm>
      </p:grpSpPr>
      <p:sp>
        <p:nvSpPr>
          <p:cNvPr id="9" name="Rectangle 16"/>
          <p:cNvSpPr>
            <a:spLocks noGrp="1" noChangeArrowheads="1"/>
          </p:cNvSpPr>
          <p:nvPr>
            <p:ph type="ctrTitle" hasCustomPrompt="1"/>
          </p:nvPr>
        </p:nvSpPr>
        <p:spPr>
          <a:xfrm>
            <a:off x="534591" y="3023726"/>
            <a:ext cx="9622632" cy="906461"/>
          </a:xfrm>
          <a:prstGeom prst="rect">
            <a:avLst/>
          </a:prstGeom>
          <a:noFill/>
        </p:spPr>
        <p:txBody>
          <a:bodyPr lIns="0" tIns="0" rIns="0" bIns="0"/>
          <a:lstStyle>
            <a:lvl1pPr>
              <a:lnSpc>
                <a:spcPct val="90000"/>
              </a:lnSpc>
              <a:defRPr sz="3022" b="1" baseline="0">
                <a:solidFill>
                  <a:schemeClr val="tx1"/>
                </a:solidFill>
              </a:defRPr>
            </a:lvl1pPr>
          </a:lstStyle>
          <a:p>
            <a:r>
              <a:rPr lang="en-GB" noProof="0" dirty="0"/>
              <a:t>Section Divider: title copy 28 </a:t>
            </a:r>
            <a:r>
              <a:rPr lang="en-GB" noProof="0" dirty="0" err="1"/>
              <a:t>pt</a:t>
            </a:r>
            <a:r>
              <a:rPr lang="en-GB" noProof="0" dirty="0"/>
              <a:t> Arial Bold, 0.9 line spacing, image is 2.25×9.75″ @300 dpi</a:t>
            </a:r>
          </a:p>
        </p:txBody>
      </p:sp>
      <p:sp>
        <p:nvSpPr>
          <p:cNvPr id="7" name="Rectangle 17"/>
          <p:cNvSpPr>
            <a:spLocks noGrp="1" noChangeArrowheads="1"/>
          </p:cNvSpPr>
          <p:nvPr>
            <p:ph type="subTitle" idx="1" hasCustomPrompt="1"/>
          </p:nvPr>
        </p:nvSpPr>
        <p:spPr>
          <a:xfrm>
            <a:off x="534591" y="4199674"/>
            <a:ext cx="9613253" cy="1916857"/>
          </a:xfrm>
          <a:prstGeom prst="rect">
            <a:avLst/>
          </a:prstGeom>
        </p:spPr>
        <p:txBody>
          <a:bodyPr lIns="0" tIns="0" rIns="0" bIns="0">
            <a:spAutoFit/>
          </a:bodyPr>
          <a:lstStyle>
            <a:lvl1pPr marL="246728" marR="0" indent="-246728" algn="l" defTabSz="986912" rtl="0" eaLnBrk="1" fontAlgn="base" latinLnBrk="0" hangingPunct="1">
              <a:lnSpc>
                <a:spcPct val="100000"/>
              </a:lnSpc>
              <a:spcBef>
                <a:spcPts val="648"/>
              </a:spcBef>
              <a:spcAft>
                <a:spcPct val="0"/>
              </a:spcAft>
              <a:buClr>
                <a:schemeClr val="tx1"/>
              </a:buClr>
              <a:buSzTx/>
              <a:buFont typeface="Wingdings" pitchFamily="2" charset="2"/>
              <a:buChar char="§"/>
              <a:tabLst/>
              <a:defRPr sz="1943" baseline="0"/>
            </a:lvl1pPr>
          </a:lstStyle>
          <a:p>
            <a:r>
              <a:rPr lang="en-GB" noProof="0" dirty="0">
                <a:solidFill>
                  <a:schemeClr val="tx1"/>
                </a:solidFill>
              </a:rPr>
              <a:t>Subtitle </a:t>
            </a:r>
            <a:r>
              <a:rPr lang="en-GB" noProof="0" dirty="0"/>
              <a:t>is 18 </a:t>
            </a:r>
            <a:r>
              <a:rPr lang="en-GB" noProof="0" dirty="0" err="1"/>
              <a:t>pt</a:t>
            </a:r>
            <a:r>
              <a:rPr lang="en-GB" noProof="0" dirty="0"/>
              <a:t> Arial, line spacing single</a:t>
            </a:r>
            <a:br>
              <a:rPr lang="en-GB" noProof="0" dirty="0"/>
            </a:br>
            <a:r>
              <a:rPr lang="en-GB" noProof="0" dirty="0"/>
              <a:t>Edit the Section Divider slide to change the image on the section divider: Go to the View tab and click on Slide Master; Click on Section Divider layout; right-click on the picture, select “Change Picture” from the drop down menu. Select image or data ribbon from appropriate image library.</a:t>
            </a:r>
          </a:p>
          <a:p>
            <a:endParaRPr lang="en-GB" noProof="0" dirty="0">
              <a:solidFill>
                <a:schemeClr val="tx1"/>
              </a:solidFill>
            </a:endParaRPr>
          </a:p>
        </p:txBody>
      </p:sp>
      <p:sp>
        <p:nvSpPr>
          <p:cNvPr id="6" name="TextBox 5">
            <a:extLst>
              <a:ext uri="{FF2B5EF4-FFF2-40B4-BE49-F238E27FC236}">
                <a16:creationId xmlns:a16="http://schemas.microsoft.com/office/drawing/2014/main" id="{A5C13BC1-B697-42F1-8401-0C792BA5090E}"/>
              </a:ext>
            </a:extLst>
          </p:cNvPr>
          <p:cNvSpPr txBox="1"/>
          <p:nvPr userDrawn="1"/>
        </p:nvSpPr>
        <p:spPr>
          <a:xfrm>
            <a:off x="402433" y="10869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5" name="&quot;Not Allowed&quot; Symbol 4">
            <a:extLst>
              <a:ext uri="{FF2B5EF4-FFF2-40B4-BE49-F238E27FC236}">
                <a16:creationId xmlns:a16="http://schemas.microsoft.com/office/drawing/2014/main" id="{E3AF4827-9099-432D-BD9C-38EA94397691}"/>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1082828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Section Divider">
    <p:bg>
      <p:bgPr>
        <a:solidFill>
          <a:schemeClr val="bg1"/>
        </a:solidFill>
        <a:effectLst/>
      </p:bgPr>
    </p:bg>
    <p:spTree>
      <p:nvGrpSpPr>
        <p:cNvPr id="1" name=""/>
        <p:cNvGrpSpPr/>
        <p:nvPr/>
      </p:nvGrpSpPr>
      <p:grpSpPr>
        <a:xfrm>
          <a:off x="0" y="0"/>
          <a:ext cx="0" cy="0"/>
          <a:chOff x="0" y="0"/>
          <a:chExt cx="0" cy="0"/>
        </a:xfrm>
      </p:grpSpPr>
      <p:sp>
        <p:nvSpPr>
          <p:cNvPr id="9" name="Rectangle 16"/>
          <p:cNvSpPr>
            <a:spLocks noGrp="1" noChangeArrowheads="1"/>
          </p:cNvSpPr>
          <p:nvPr>
            <p:ph type="ctrTitle" hasCustomPrompt="1"/>
          </p:nvPr>
        </p:nvSpPr>
        <p:spPr>
          <a:xfrm>
            <a:off x="534591" y="3023726"/>
            <a:ext cx="9622632" cy="906461"/>
          </a:xfrm>
          <a:prstGeom prst="rect">
            <a:avLst/>
          </a:prstGeom>
          <a:noFill/>
        </p:spPr>
        <p:txBody>
          <a:bodyPr lIns="0" tIns="0" rIns="0" bIns="0"/>
          <a:lstStyle>
            <a:lvl1pPr>
              <a:lnSpc>
                <a:spcPct val="90000"/>
              </a:lnSpc>
              <a:defRPr sz="3022" b="1" baseline="0">
                <a:solidFill>
                  <a:schemeClr val="tx1"/>
                </a:solidFill>
              </a:defRPr>
            </a:lvl1pPr>
          </a:lstStyle>
          <a:p>
            <a:r>
              <a:rPr lang="en-GB" noProof="0" dirty="0"/>
              <a:t>Section Divider: title copy 28 </a:t>
            </a:r>
            <a:r>
              <a:rPr lang="en-GB" noProof="0" dirty="0" err="1"/>
              <a:t>pt</a:t>
            </a:r>
            <a:r>
              <a:rPr lang="en-GB" noProof="0" dirty="0"/>
              <a:t> Arial Bold, 0.9 line spacing, image is 2.25×9.75″ @300 dpi</a:t>
            </a:r>
          </a:p>
        </p:txBody>
      </p:sp>
      <p:sp>
        <p:nvSpPr>
          <p:cNvPr id="7" name="Rectangle 17"/>
          <p:cNvSpPr>
            <a:spLocks noGrp="1" noChangeArrowheads="1"/>
          </p:cNvSpPr>
          <p:nvPr>
            <p:ph type="subTitle" idx="1" hasCustomPrompt="1"/>
          </p:nvPr>
        </p:nvSpPr>
        <p:spPr>
          <a:xfrm>
            <a:off x="534591" y="4199674"/>
            <a:ext cx="9613253" cy="1916857"/>
          </a:xfrm>
          <a:prstGeom prst="rect">
            <a:avLst/>
          </a:prstGeom>
        </p:spPr>
        <p:txBody>
          <a:bodyPr lIns="0" tIns="0" rIns="0" bIns="0">
            <a:spAutoFit/>
          </a:bodyPr>
          <a:lstStyle>
            <a:lvl1pPr marL="246728" marR="0" indent="-246728" algn="l" defTabSz="986912" rtl="0" eaLnBrk="1" fontAlgn="base" latinLnBrk="0" hangingPunct="1">
              <a:lnSpc>
                <a:spcPct val="100000"/>
              </a:lnSpc>
              <a:spcBef>
                <a:spcPts val="648"/>
              </a:spcBef>
              <a:spcAft>
                <a:spcPct val="0"/>
              </a:spcAft>
              <a:buClr>
                <a:schemeClr val="tx1"/>
              </a:buClr>
              <a:buSzTx/>
              <a:buFont typeface="Wingdings" pitchFamily="2" charset="2"/>
              <a:buChar char="§"/>
              <a:tabLst/>
              <a:defRPr sz="1943" baseline="0"/>
            </a:lvl1pPr>
          </a:lstStyle>
          <a:p>
            <a:r>
              <a:rPr lang="en-GB" noProof="0" dirty="0">
                <a:solidFill>
                  <a:schemeClr val="tx1"/>
                </a:solidFill>
              </a:rPr>
              <a:t>Subtitle </a:t>
            </a:r>
            <a:r>
              <a:rPr lang="en-GB" noProof="0" dirty="0"/>
              <a:t>is 18 </a:t>
            </a:r>
            <a:r>
              <a:rPr lang="en-GB" noProof="0" dirty="0" err="1"/>
              <a:t>pt</a:t>
            </a:r>
            <a:r>
              <a:rPr lang="en-GB" noProof="0" dirty="0"/>
              <a:t> Arial, line spacing single</a:t>
            </a:r>
            <a:br>
              <a:rPr lang="en-GB" noProof="0" dirty="0"/>
            </a:br>
            <a:r>
              <a:rPr lang="en-GB" noProof="0" dirty="0"/>
              <a:t>Edit the Section Divider slide to change the image on the section divider: Go to the View tab and click on Slide Master; Click on Section Divider layout; right-click on the picture, select “Change Picture” from the drop down menu. Select image or data ribbon from appropriate image library.</a:t>
            </a:r>
          </a:p>
          <a:p>
            <a:endParaRPr lang="en-GB" noProof="0" dirty="0">
              <a:solidFill>
                <a:schemeClr val="tx1"/>
              </a:solidFill>
            </a:endParaRPr>
          </a:p>
        </p:txBody>
      </p:sp>
      <p:sp>
        <p:nvSpPr>
          <p:cNvPr id="6" name="TextBox 5">
            <a:extLst>
              <a:ext uri="{FF2B5EF4-FFF2-40B4-BE49-F238E27FC236}">
                <a16:creationId xmlns:a16="http://schemas.microsoft.com/office/drawing/2014/main" id="{3C2AB6F0-A7B4-4592-B903-50E28F2ED948}"/>
              </a:ext>
            </a:extLst>
          </p:cNvPr>
          <p:cNvSpPr txBox="1"/>
          <p:nvPr userDrawn="1"/>
        </p:nvSpPr>
        <p:spPr>
          <a:xfrm>
            <a:off x="402433" y="10869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5" name="&quot;Not Allowed&quot; Symbol 4">
            <a:extLst>
              <a:ext uri="{FF2B5EF4-FFF2-40B4-BE49-F238E27FC236}">
                <a16:creationId xmlns:a16="http://schemas.microsoft.com/office/drawing/2014/main" id="{9BEB3170-4313-40AD-96CD-E17BB9FCBCEE}"/>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946595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 Masthead">
    <p:spTree>
      <p:nvGrpSpPr>
        <p:cNvPr id="1" name=""/>
        <p:cNvGrpSpPr/>
        <p:nvPr/>
      </p:nvGrpSpPr>
      <p:grpSpPr>
        <a:xfrm>
          <a:off x="0" y="0"/>
          <a:ext cx="0" cy="0"/>
          <a:chOff x="0" y="0"/>
          <a:chExt cx="0" cy="0"/>
        </a:xfrm>
      </p:grpSpPr>
      <p:sp>
        <p:nvSpPr>
          <p:cNvPr id="11" name="Subtitle">
            <a:extLst>
              <a:ext uri="{FF2B5EF4-FFF2-40B4-BE49-F238E27FC236}">
                <a16:creationId xmlns:a16="http://schemas.microsoft.com/office/drawing/2014/main" id="{D1CFD6B9-4970-4637-A586-32E1316D8DC4}"/>
              </a:ext>
            </a:extLst>
          </p:cNvPr>
          <p:cNvSpPr>
            <a:spLocks noGrp="1"/>
          </p:cNvSpPr>
          <p:nvPr>
            <p:ph type="body" sz="quarter" idx="11"/>
            <p:custDataLst>
              <p:tags r:id="rId1"/>
            </p:custDataLst>
          </p:nvPr>
        </p:nvSpPr>
        <p:spPr>
          <a:xfrm>
            <a:off x="549274" y="4752000"/>
            <a:ext cx="7969249" cy="360000"/>
          </a:xfrm>
        </p:spPr>
        <p:txBody>
          <a:bodyPr/>
          <a:lstStyle>
            <a:lvl1pPr marL="0" indent="0">
              <a:spcBef>
                <a:spcPts val="0"/>
              </a:spcBef>
              <a:buNone/>
              <a:defRPr sz="1800">
                <a:solidFill>
                  <a:srgbClr val="4D4F53"/>
                </a:solidFill>
              </a:defRPr>
            </a:lvl1pPr>
            <a:lvl2pPr marL="0" indent="0">
              <a:spcBef>
                <a:spcPts val="1800"/>
              </a:spcBef>
              <a:spcAft>
                <a:spcPts val="0"/>
              </a:spcAft>
              <a:buNone/>
              <a:defRPr sz="1400">
                <a:solidFill>
                  <a:srgbClr val="4D4F53"/>
                </a:solidFill>
              </a:defRPr>
            </a:lvl2pPr>
          </a:lstStyle>
          <a:p>
            <a:pPr lvl="0"/>
            <a:endParaRPr lang="en-US" dirty="0"/>
          </a:p>
        </p:txBody>
      </p:sp>
      <p:sp>
        <p:nvSpPr>
          <p:cNvPr id="12" name="Title">
            <a:extLst>
              <a:ext uri="{FF2B5EF4-FFF2-40B4-BE49-F238E27FC236}">
                <a16:creationId xmlns:a16="http://schemas.microsoft.com/office/drawing/2014/main" id="{C8CC45CC-B49A-4423-9B54-20CCC7E1CF2E}"/>
              </a:ext>
            </a:extLst>
          </p:cNvPr>
          <p:cNvSpPr>
            <a:spLocks noGrp="1"/>
          </p:cNvSpPr>
          <p:nvPr>
            <p:ph type="title" hasCustomPrompt="1"/>
            <p:custDataLst>
              <p:tags r:id="rId2"/>
            </p:custDataLst>
          </p:nvPr>
        </p:nvSpPr>
        <p:spPr>
          <a:xfrm>
            <a:off x="549275" y="3960000"/>
            <a:ext cx="7969250" cy="720000"/>
          </a:xfrm>
        </p:spPr>
        <p:txBody>
          <a:bodyPr anchor="b" anchorCtr="0"/>
          <a:lstStyle>
            <a:lvl1pPr>
              <a:lnSpc>
                <a:spcPct val="95000"/>
              </a:lnSpc>
              <a:defRPr sz="4000"/>
            </a:lvl1pPr>
          </a:lstStyle>
          <a:p>
            <a:r>
              <a:rPr lang="en-GB" dirty="0"/>
              <a:t>Click to add title (one line max.)</a:t>
            </a:r>
          </a:p>
        </p:txBody>
      </p:sp>
      <p:sp>
        <p:nvSpPr>
          <p:cNvPr id="2" name="Guides" hidden="1">
            <a:extLst>
              <a:ext uri="{FF2B5EF4-FFF2-40B4-BE49-F238E27FC236}">
                <a16:creationId xmlns:a16="http://schemas.microsoft.com/office/drawing/2014/main" id="{AC1B2D05-0711-43C0-9C77-26F3C1200DDC}"/>
              </a:ext>
            </a:extLst>
          </p:cNvPr>
          <p:cNvSpPr/>
          <p:nvPr userDrawn="1">
            <p:custDataLst>
              <p:tags r:id="rId3"/>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3788572600"/>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010" userDrawn="1">
          <p15:clr>
            <a:srgbClr val="FF96FF"/>
          </p15:clr>
        </p15:guide>
        <p15:guide id="5" orient="horz" pos="2146" userDrawn="1">
          <p15:clr>
            <a:srgbClr val="FF96FF"/>
          </p15:clr>
        </p15:guide>
        <p15:guide id="6" orient="horz" pos="3182" userDrawn="1">
          <p15:clr>
            <a:srgbClr val="FF96FF"/>
          </p15:clr>
        </p15:guide>
        <p15:guide id="7" orient="horz" pos="3318" userDrawn="1">
          <p15:clr>
            <a:srgbClr val="FF96FF"/>
          </p15:clr>
        </p15:guide>
        <p15:guide id="8" orient="horz" pos="4353" userDrawn="1">
          <p15:clr>
            <a:srgbClr val="FF96FF"/>
          </p15:clr>
        </p15:guide>
        <p15:guide id="9" pos="340" userDrawn="1">
          <p15:clr>
            <a:srgbClr val="FF96FF"/>
          </p15:clr>
        </p15:guide>
        <p15:guide id="10" pos="1235" userDrawn="1">
          <p15:clr>
            <a:srgbClr val="FF96FF"/>
          </p15:clr>
        </p15:guide>
        <p15:guide id="11" pos="1371" userDrawn="1">
          <p15:clr>
            <a:srgbClr val="FF96FF"/>
          </p15:clr>
        </p15:guide>
        <p15:guide id="12" pos="2267" userDrawn="1">
          <p15:clr>
            <a:srgbClr val="FF96FF"/>
          </p15:clr>
        </p15:guide>
        <p15:guide id="13" pos="2403" userDrawn="1">
          <p15:clr>
            <a:srgbClr val="FF96FF"/>
          </p15:clr>
        </p15:guide>
        <p15:guide id="14" pos="3299" userDrawn="1">
          <p15:clr>
            <a:srgbClr val="FF96FF"/>
          </p15:clr>
        </p15:guide>
        <p15:guide id="15" pos="3435" userDrawn="1">
          <p15:clr>
            <a:srgbClr val="FF96FF"/>
          </p15:clr>
        </p15:guide>
        <p15:guide id="16" pos="4331" userDrawn="1">
          <p15:clr>
            <a:srgbClr val="FF96FF"/>
          </p15:clr>
        </p15:guide>
        <p15:guide id="17" pos="4467" userDrawn="1">
          <p15:clr>
            <a:srgbClr val="FF96FF"/>
          </p15:clr>
        </p15:guide>
        <p15:guide id="18" pos="5363" userDrawn="1">
          <p15:clr>
            <a:srgbClr val="FF96FF"/>
          </p15:clr>
        </p15:guide>
        <p15:guide id="19" pos="5499" userDrawn="1">
          <p15:clr>
            <a:srgbClr val="FF96FF"/>
          </p15:clr>
        </p15:guide>
        <p15:guide id="20" pos="6394" userDrawn="1">
          <p15:clr>
            <a:srgbClr val="FF96FF"/>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bg1"/>
        </a:solidFill>
        <a:effectLst/>
      </p:bgPr>
    </p:bg>
    <p:spTree>
      <p:nvGrpSpPr>
        <p:cNvPr id="1" name=""/>
        <p:cNvGrpSpPr/>
        <p:nvPr/>
      </p:nvGrpSpPr>
      <p:grpSpPr>
        <a:xfrm>
          <a:off x="0" y="0"/>
          <a:ext cx="0" cy="0"/>
          <a:chOff x="0" y="0"/>
          <a:chExt cx="0" cy="0"/>
        </a:xfrm>
      </p:grpSpPr>
      <p:sp>
        <p:nvSpPr>
          <p:cNvPr id="9" name="Rectangle 16"/>
          <p:cNvSpPr>
            <a:spLocks noGrp="1" noChangeArrowheads="1"/>
          </p:cNvSpPr>
          <p:nvPr>
            <p:ph type="ctrTitle" hasCustomPrompt="1"/>
          </p:nvPr>
        </p:nvSpPr>
        <p:spPr>
          <a:xfrm>
            <a:off x="534591" y="3023726"/>
            <a:ext cx="9622632" cy="906461"/>
          </a:xfrm>
          <a:prstGeom prst="rect">
            <a:avLst/>
          </a:prstGeom>
          <a:noFill/>
        </p:spPr>
        <p:txBody>
          <a:bodyPr lIns="0" tIns="0" rIns="0" bIns="0"/>
          <a:lstStyle>
            <a:lvl1pPr>
              <a:lnSpc>
                <a:spcPct val="90000"/>
              </a:lnSpc>
              <a:defRPr sz="3022" b="1" baseline="0">
                <a:solidFill>
                  <a:schemeClr val="tx1"/>
                </a:solidFill>
              </a:defRPr>
            </a:lvl1pPr>
          </a:lstStyle>
          <a:p>
            <a:r>
              <a:rPr lang="en-GB" noProof="0" dirty="0"/>
              <a:t>Section Divider: title copy 28 </a:t>
            </a:r>
            <a:r>
              <a:rPr lang="en-GB" noProof="0" dirty="0" err="1"/>
              <a:t>pt</a:t>
            </a:r>
            <a:r>
              <a:rPr lang="en-GB" noProof="0" dirty="0"/>
              <a:t> Arial Bold, 0.9 line spacing, image is 2.25×9.75″ @300 dpi</a:t>
            </a:r>
          </a:p>
        </p:txBody>
      </p:sp>
      <p:sp>
        <p:nvSpPr>
          <p:cNvPr id="7" name="Rectangle 17"/>
          <p:cNvSpPr>
            <a:spLocks noGrp="1" noChangeArrowheads="1"/>
          </p:cNvSpPr>
          <p:nvPr>
            <p:ph type="subTitle" idx="1" hasCustomPrompt="1"/>
          </p:nvPr>
        </p:nvSpPr>
        <p:spPr>
          <a:xfrm>
            <a:off x="534591" y="4199674"/>
            <a:ext cx="9613253" cy="1916857"/>
          </a:xfrm>
          <a:prstGeom prst="rect">
            <a:avLst/>
          </a:prstGeom>
        </p:spPr>
        <p:txBody>
          <a:bodyPr lIns="0" tIns="0" rIns="0" bIns="0">
            <a:spAutoFit/>
          </a:bodyPr>
          <a:lstStyle>
            <a:lvl1pPr marL="246728" marR="0" indent="-246728" algn="l" defTabSz="986912" rtl="0" eaLnBrk="1" fontAlgn="base" latinLnBrk="0" hangingPunct="1">
              <a:lnSpc>
                <a:spcPct val="100000"/>
              </a:lnSpc>
              <a:spcBef>
                <a:spcPts val="648"/>
              </a:spcBef>
              <a:spcAft>
                <a:spcPct val="0"/>
              </a:spcAft>
              <a:buClr>
                <a:schemeClr val="tx1"/>
              </a:buClr>
              <a:buSzTx/>
              <a:buFont typeface="Wingdings" pitchFamily="2" charset="2"/>
              <a:buChar char="§"/>
              <a:tabLst/>
              <a:defRPr sz="1943" baseline="0"/>
            </a:lvl1pPr>
          </a:lstStyle>
          <a:p>
            <a:r>
              <a:rPr lang="en-GB" noProof="0" dirty="0">
                <a:solidFill>
                  <a:schemeClr val="tx1"/>
                </a:solidFill>
              </a:rPr>
              <a:t>Subtitle </a:t>
            </a:r>
            <a:r>
              <a:rPr lang="en-GB" noProof="0" dirty="0"/>
              <a:t>is 18 </a:t>
            </a:r>
            <a:r>
              <a:rPr lang="en-GB" noProof="0" dirty="0" err="1"/>
              <a:t>pt</a:t>
            </a:r>
            <a:r>
              <a:rPr lang="en-GB" noProof="0" dirty="0"/>
              <a:t> Arial, line spacing single</a:t>
            </a:r>
            <a:br>
              <a:rPr lang="en-GB" noProof="0" dirty="0"/>
            </a:br>
            <a:r>
              <a:rPr lang="en-GB" noProof="0" dirty="0"/>
              <a:t>Edit the Section Divider slide to change the image on the section divider: Go to the View tab and click on Slide Master; Click on Section Divider layout; right-click on the picture, select “Change Picture” from the drop down menu. Select image or data ribbon from appropriate image library.</a:t>
            </a:r>
          </a:p>
          <a:p>
            <a:endParaRPr lang="en-GB" noProof="0" dirty="0">
              <a:solidFill>
                <a:schemeClr val="tx1"/>
              </a:solidFill>
            </a:endParaRPr>
          </a:p>
        </p:txBody>
      </p:sp>
      <p:sp>
        <p:nvSpPr>
          <p:cNvPr id="6" name="TextBox 5">
            <a:extLst>
              <a:ext uri="{FF2B5EF4-FFF2-40B4-BE49-F238E27FC236}">
                <a16:creationId xmlns:a16="http://schemas.microsoft.com/office/drawing/2014/main" id="{E80871F6-546C-475D-8514-A2FF92690066}"/>
              </a:ext>
            </a:extLst>
          </p:cNvPr>
          <p:cNvSpPr txBox="1"/>
          <p:nvPr userDrawn="1"/>
        </p:nvSpPr>
        <p:spPr>
          <a:xfrm>
            <a:off x="402433" y="10869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5" name="&quot;Not Allowed&quot; Symbol 4">
            <a:extLst>
              <a:ext uri="{FF2B5EF4-FFF2-40B4-BE49-F238E27FC236}">
                <a16:creationId xmlns:a16="http://schemas.microsoft.com/office/drawing/2014/main" id="{EF7E58BA-9372-4611-BBE0-BD7706BC2EB3}"/>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9690360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bg1"/>
        </a:solidFill>
        <a:effectLst/>
      </p:bgPr>
    </p:bg>
    <p:spTree>
      <p:nvGrpSpPr>
        <p:cNvPr id="1" name=""/>
        <p:cNvGrpSpPr/>
        <p:nvPr/>
      </p:nvGrpSpPr>
      <p:grpSpPr>
        <a:xfrm>
          <a:off x="0" y="0"/>
          <a:ext cx="0" cy="0"/>
          <a:chOff x="0" y="0"/>
          <a:chExt cx="0" cy="0"/>
        </a:xfrm>
      </p:grpSpPr>
      <p:sp>
        <p:nvSpPr>
          <p:cNvPr id="9" name="Rectangle 16"/>
          <p:cNvSpPr>
            <a:spLocks noGrp="1" noChangeArrowheads="1"/>
          </p:cNvSpPr>
          <p:nvPr>
            <p:ph type="ctrTitle" hasCustomPrompt="1"/>
          </p:nvPr>
        </p:nvSpPr>
        <p:spPr>
          <a:xfrm>
            <a:off x="534591" y="3023726"/>
            <a:ext cx="9622632" cy="906461"/>
          </a:xfrm>
          <a:prstGeom prst="rect">
            <a:avLst/>
          </a:prstGeom>
          <a:noFill/>
        </p:spPr>
        <p:txBody>
          <a:bodyPr lIns="0" tIns="0" rIns="0" bIns="0"/>
          <a:lstStyle>
            <a:lvl1pPr>
              <a:lnSpc>
                <a:spcPct val="90000"/>
              </a:lnSpc>
              <a:defRPr sz="3022" b="1" baseline="0">
                <a:solidFill>
                  <a:schemeClr val="tx1"/>
                </a:solidFill>
              </a:defRPr>
            </a:lvl1pPr>
          </a:lstStyle>
          <a:p>
            <a:r>
              <a:rPr lang="en-GB" noProof="0" dirty="0"/>
              <a:t>Section Divider: title copy 28 </a:t>
            </a:r>
            <a:r>
              <a:rPr lang="en-GB" noProof="0" dirty="0" err="1"/>
              <a:t>pt</a:t>
            </a:r>
            <a:r>
              <a:rPr lang="en-GB" noProof="0" dirty="0"/>
              <a:t> Arial Bold, 0.9 line spacing, image is 2.25×9.75″ @300 dpi</a:t>
            </a:r>
          </a:p>
        </p:txBody>
      </p:sp>
      <p:sp>
        <p:nvSpPr>
          <p:cNvPr id="7" name="Rectangle 17"/>
          <p:cNvSpPr>
            <a:spLocks noGrp="1" noChangeArrowheads="1"/>
          </p:cNvSpPr>
          <p:nvPr>
            <p:ph type="subTitle" idx="1" hasCustomPrompt="1"/>
          </p:nvPr>
        </p:nvSpPr>
        <p:spPr>
          <a:xfrm>
            <a:off x="534591" y="4199674"/>
            <a:ext cx="9613253" cy="1916857"/>
          </a:xfrm>
          <a:prstGeom prst="rect">
            <a:avLst/>
          </a:prstGeom>
        </p:spPr>
        <p:txBody>
          <a:bodyPr lIns="0" tIns="0" rIns="0" bIns="0">
            <a:spAutoFit/>
          </a:bodyPr>
          <a:lstStyle>
            <a:lvl1pPr marL="246728" marR="0" indent="-246728" algn="l" defTabSz="986912" rtl="0" eaLnBrk="1" fontAlgn="base" latinLnBrk="0" hangingPunct="1">
              <a:lnSpc>
                <a:spcPct val="100000"/>
              </a:lnSpc>
              <a:spcBef>
                <a:spcPts val="648"/>
              </a:spcBef>
              <a:spcAft>
                <a:spcPct val="0"/>
              </a:spcAft>
              <a:buClr>
                <a:schemeClr val="tx1"/>
              </a:buClr>
              <a:buSzTx/>
              <a:buFont typeface="Wingdings" pitchFamily="2" charset="2"/>
              <a:buChar char="§"/>
              <a:tabLst/>
              <a:defRPr sz="1943" baseline="0"/>
            </a:lvl1pPr>
          </a:lstStyle>
          <a:p>
            <a:r>
              <a:rPr lang="en-GB" noProof="0" dirty="0">
                <a:solidFill>
                  <a:schemeClr val="tx1"/>
                </a:solidFill>
              </a:rPr>
              <a:t>Subtitle </a:t>
            </a:r>
            <a:r>
              <a:rPr lang="en-GB" noProof="0" dirty="0"/>
              <a:t>is 18 </a:t>
            </a:r>
            <a:r>
              <a:rPr lang="en-GB" noProof="0" dirty="0" err="1"/>
              <a:t>pt</a:t>
            </a:r>
            <a:r>
              <a:rPr lang="en-GB" noProof="0" dirty="0"/>
              <a:t> Arial, line spacing single</a:t>
            </a:r>
            <a:br>
              <a:rPr lang="en-GB" noProof="0" dirty="0"/>
            </a:br>
            <a:r>
              <a:rPr lang="en-GB" noProof="0" dirty="0"/>
              <a:t>Edit the Section Divider slide to change the image on the section divider: Go to the View tab and click on Slide Master; Click on Section Divider layout; right-click on the picture, select “Change Picture” from the drop down menu. Select image or data ribbon from appropriate image library.</a:t>
            </a:r>
          </a:p>
          <a:p>
            <a:endParaRPr lang="en-GB" noProof="0" dirty="0">
              <a:solidFill>
                <a:schemeClr val="tx1"/>
              </a:solidFill>
            </a:endParaRPr>
          </a:p>
        </p:txBody>
      </p:sp>
      <p:sp>
        <p:nvSpPr>
          <p:cNvPr id="6" name="TextBox 5">
            <a:extLst>
              <a:ext uri="{FF2B5EF4-FFF2-40B4-BE49-F238E27FC236}">
                <a16:creationId xmlns:a16="http://schemas.microsoft.com/office/drawing/2014/main" id="{73C8B50A-467E-4B46-80AE-976C95C11FD8}"/>
              </a:ext>
            </a:extLst>
          </p:cNvPr>
          <p:cNvSpPr txBox="1"/>
          <p:nvPr userDrawn="1"/>
        </p:nvSpPr>
        <p:spPr>
          <a:xfrm>
            <a:off x="402433" y="10869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5" name="&quot;Not Allowed&quot; Symbol 4">
            <a:extLst>
              <a:ext uri="{FF2B5EF4-FFF2-40B4-BE49-F238E27FC236}">
                <a16:creationId xmlns:a16="http://schemas.microsoft.com/office/drawing/2014/main" id="{9D652169-F682-4FDE-A8FB-B708FA4C02B5}"/>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483353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Sub-Section Divider">
    <p:bg>
      <p:bgPr>
        <a:solidFill>
          <a:schemeClr val="bg1"/>
        </a:solidFill>
        <a:effectLst/>
      </p:bgPr>
    </p:bg>
    <p:spTree>
      <p:nvGrpSpPr>
        <p:cNvPr id="1" name=""/>
        <p:cNvGrpSpPr/>
        <p:nvPr/>
      </p:nvGrpSpPr>
      <p:grpSpPr>
        <a:xfrm>
          <a:off x="0" y="0"/>
          <a:ext cx="0" cy="0"/>
          <a:chOff x="0" y="0"/>
          <a:chExt cx="0" cy="0"/>
        </a:xfrm>
      </p:grpSpPr>
      <p:sp>
        <p:nvSpPr>
          <p:cNvPr id="9" name="Rectangle 16"/>
          <p:cNvSpPr>
            <a:spLocks noGrp="1" noChangeArrowheads="1"/>
          </p:cNvSpPr>
          <p:nvPr>
            <p:ph type="ctrTitle" hasCustomPrompt="1"/>
          </p:nvPr>
        </p:nvSpPr>
        <p:spPr>
          <a:xfrm>
            <a:off x="534591" y="3023726"/>
            <a:ext cx="9622632" cy="906461"/>
          </a:xfrm>
          <a:prstGeom prst="rect">
            <a:avLst/>
          </a:prstGeom>
          <a:noFill/>
        </p:spPr>
        <p:txBody>
          <a:bodyPr lIns="0" tIns="0" rIns="0" bIns="0"/>
          <a:lstStyle>
            <a:lvl1pPr>
              <a:lnSpc>
                <a:spcPct val="90000"/>
              </a:lnSpc>
              <a:defRPr sz="3022" b="1" baseline="0">
                <a:solidFill>
                  <a:schemeClr val="tx1"/>
                </a:solidFill>
              </a:defRPr>
            </a:lvl1pPr>
          </a:lstStyle>
          <a:p>
            <a:r>
              <a:rPr lang="en-GB" noProof="0" dirty="0"/>
              <a:t>Sub–Section Divider: title copy 28 </a:t>
            </a:r>
            <a:r>
              <a:rPr lang="en-GB" noProof="0" dirty="0" err="1"/>
              <a:t>pt</a:t>
            </a:r>
            <a:r>
              <a:rPr lang="en-GB" noProof="0" dirty="0"/>
              <a:t> Arial Bold, 0.9 line spacing, image is 2.25×9″ @300 dpi</a:t>
            </a:r>
          </a:p>
        </p:txBody>
      </p:sp>
      <p:sp>
        <p:nvSpPr>
          <p:cNvPr id="7" name="Rectangle 17"/>
          <p:cNvSpPr>
            <a:spLocks noGrp="1" noChangeArrowheads="1"/>
          </p:cNvSpPr>
          <p:nvPr>
            <p:ph type="subTitle" idx="1" hasCustomPrompt="1"/>
          </p:nvPr>
        </p:nvSpPr>
        <p:spPr>
          <a:xfrm>
            <a:off x="534591" y="4199675"/>
            <a:ext cx="9613253" cy="305340"/>
          </a:xfrm>
          <a:prstGeom prst="rect">
            <a:avLst/>
          </a:prstGeom>
        </p:spPr>
        <p:txBody>
          <a:bodyPr lIns="0" tIns="0" rIns="0" bIns="0">
            <a:spAutoFit/>
          </a:bodyPr>
          <a:lstStyle>
            <a:lvl1pPr marL="246728" marR="0" indent="-246728" algn="l" defTabSz="986912" rtl="0" eaLnBrk="1" fontAlgn="base" latinLnBrk="0" hangingPunct="1">
              <a:lnSpc>
                <a:spcPct val="100000"/>
              </a:lnSpc>
              <a:spcBef>
                <a:spcPts val="648"/>
              </a:spcBef>
              <a:spcAft>
                <a:spcPct val="0"/>
              </a:spcAft>
              <a:buClr>
                <a:schemeClr val="tx1"/>
              </a:buClr>
              <a:buSzTx/>
              <a:buFont typeface="Wingdings" pitchFamily="2" charset="2"/>
              <a:buChar char="§"/>
              <a:tabLst/>
              <a:defRPr sz="1943" baseline="0"/>
            </a:lvl1pPr>
          </a:lstStyle>
          <a:p>
            <a:r>
              <a:rPr lang="en-GB" noProof="0" dirty="0">
                <a:solidFill>
                  <a:schemeClr val="tx1"/>
                </a:solidFill>
              </a:rPr>
              <a:t>Subtitle </a:t>
            </a:r>
            <a:r>
              <a:rPr lang="en-GB" noProof="0" dirty="0"/>
              <a:t>is 18 </a:t>
            </a:r>
            <a:r>
              <a:rPr lang="en-GB" noProof="0" dirty="0" err="1"/>
              <a:t>pt</a:t>
            </a:r>
            <a:r>
              <a:rPr lang="en-GB" noProof="0" dirty="0"/>
              <a:t> Arial, line spacing single</a:t>
            </a:r>
            <a:endParaRPr lang="en-GB" noProof="0" dirty="0">
              <a:solidFill>
                <a:schemeClr val="tx1"/>
              </a:solidFill>
            </a:endParaRPr>
          </a:p>
        </p:txBody>
      </p:sp>
      <p:sp>
        <p:nvSpPr>
          <p:cNvPr id="2" name="Rectangle 1"/>
          <p:cNvSpPr/>
          <p:nvPr userDrawn="1"/>
        </p:nvSpPr>
        <p:spPr bwMode="white">
          <a:xfrm>
            <a:off x="534591" y="915271"/>
            <a:ext cx="9622632" cy="185372"/>
          </a:xfrm>
          <a:prstGeom prst="rect">
            <a:avLst/>
          </a:prstGeom>
          <a:solidFill>
            <a:schemeClr val="bg1"/>
          </a:solidFill>
          <a:ln w="9525" cap="flat" cmpd="sng" algn="ctr">
            <a:noFill/>
            <a:prstDash val="solid"/>
            <a:round/>
            <a:headEnd type="none" w="med" len="med"/>
            <a:tailEnd type="none" w="med" len="med"/>
          </a:ln>
          <a:effectLst/>
        </p:spPr>
        <p:txBody>
          <a:bodyPr vert="horz" wrap="square" lIns="98694" tIns="49347" rIns="98694" bIns="49347" numCol="1" rtlCol="0" anchor="t" anchorCtr="0" compatLnSpc="1">
            <a:prstTxWarp prst="textNoShape">
              <a:avLst/>
            </a:prstTxWarp>
          </a:bodyPr>
          <a:lstStyle/>
          <a:p>
            <a:pPr marL="0" marR="0" indent="0" algn="l" defTabSz="986912" rtl="0" eaLnBrk="0" fontAlgn="base" latinLnBrk="0" hangingPunct="0">
              <a:lnSpc>
                <a:spcPct val="100000"/>
              </a:lnSpc>
              <a:spcBef>
                <a:spcPct val="0"/>
              </a:spcBef>
              <a:spcAft>
                <a:spcPct val="0"/>
              </a:spcAft>
              <a:buClrTx/>
              <a:buSzTx/>
              <a:buFontTx/>
              <a:buNone/>
              <a:tabLst/>
            </a:pPr>
            <a:endParaRPr kumimoji="0" lang="en-GB" sz="2590" b="0" i="0" u="none" strike="noStrike" cap="none" normalizeH="0" baseline="0" noProof="0" dirty="0">
              <a:ln>
                <a:noFill/>
              </a:ln>
              <a:solidFill>
                <a:schemeClr val="tx1"/>
              </a:solidFill>
              <a:effectLst/>
              <a:latin typeface="Arial" charset="0"/>
              <a:ea typeface="ＭＳ Ｐゴシック" pitchFamily="108" charset="-128"/>
            </a:endParaRPr>
          </a:p>
        </p:txBody>
      </p:sp>
      <p:sp>
        <p:nvSpPr>
          <p:cNvPr id="10" name="TextBox 9">
            <a:extLst>
              <a:ext uri="{FF2B5EF4-FFF2-40B4-BE49-F238E27FC236}">
                <a16:creationId xmlns:a16="http://schemas.microsoft.com/office/drawing/2014/main" id="{FE977BEC-F635-4680-9689-B23CE366346B}"/>
              </a:ext>
            </a:extLst>
          </p:cNvPr>
          <p:cNvSpPr txBox="1"/>
          <p:nvPr userDrawn="1"/>
        </p:nvSpPr>
        <p:spPr>
          <a:xfrm>
            <a:off x="402433" y="10869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6" name="&quot;Not Allowed&quot; Symbol 5">
            <a:extLst>
              <a:ext uri="{FF2B5EF4-FFF2-40B4-BE49-F238E27FC236}">
                <a16:creationId xmlns:a16="http://schemas.microsoft.com/office/drawing/2014/main" id="{404581D2-187E-4791-9F36-8992EAF1B606}"/>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9240757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endParaRPr lang="en-GB" noProof="0" dirty="0"/>
          </a:p>
        </p:txBody>
      </p:sp>
      <p:sp>
        <p:nvSpPr>
          <p:cNvPr id="3" name="Content Placeholder 2"/>
          <p:cNvSpPr>
            <a:spLocks noGrp="1"/>
          </p:cNvSpPr>
          <p:nvPr>
            <p:ph idx="1"/>
          </p:nvPr>
        </p:nvSpPr>
        <p:spPr/>
        <p:txBody>
          <a:bodyPr/>
          <a:lstStyle>
            <a:lvl1pPr marL="0" indent="0">
              <a:buNone/>
              <a:tabLst>
                <a:tab pos="1973824" algn="l"/>
              </a:tabLst>
              <a:defRPr/>
            </a:lvl1pPr>
            <a:lvl2pPr marL="0" indent="0">
              <a:buNone/>
              <a:tabLst>
                <a:tab pos="1973824" algn="l"/>
              </a:tabLst>
              <a:defRPr>
                <a:solidFill>
                  <a:schemeClr val="bg1">
                    <a:lumMod val="50000"/>
                  </a:schemeClr>
                </a:solidFill>
              </a:defRPr>
            </a:lvl2pPr>
            <a:lvl3pPr marL="2220552" indent="-246728">
              <a:buFont typeface="Wingdings" panose="05000000000000000000" pitchFamily="2" charset="2"/>
              <a:buChar char="§"/>
              <a:defRPr/>
            </a:lvl3pPr>
            <a:lvl4pPr marL="2220552" indent="-246728">
              <a:buClr>
                <a:schemeClr val="bg1">
                  <a:lumMod val="50000"/>
                </a:schemeClr>
              </a:buClr>
              <a:buFont typeface="Wingdings" panose="05000000000000000000" pitchFamily="2" charset="2"/>
              <a:buChar char="§"/>
              <a:defRPr>
                <a:solidFill>
                  <a:schemeClr val="bg1">
                    <a:lumMod val="50000"/>
                  </a:schemeClr>
                </a:solidFill>
              </a:defRPr>
            </a:lvl4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p:txBody>
      </p:sp>
      <p:sp>
        <p:nvSpPr>
          <p:cNvPr id="5" name="TextBox 4">
            <a:extLst>
              <a:ext uri="{FF2B5EF4-FFF2-40B4-BE49-F238E27FC236}">
                <a16:creationId xmlns:a16="http://schemas.microsoft.com/office/drawing/2014/main" id="{8B68F2DE-BC39-47B4-9954-34254F53F3FC}"/>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6" name="&quot;Not Allowed&quot; Symbol 5">
            <a:extLst>
              <a:ext uri="{FF2B5EF4-FFF2-40B4-BE49-F238E27FC236}">
                <a16:creationId xmlns:a16="http://schemas.microsoft.com/office/drawing/2014/main" id="{E37CAA2B-1DED-4BD1-8F97-F1C96C9C6B0F}"/>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6274102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endParaRPr lang="en-GB" noProof="0" dirty="0"/>
          </a:p>
        </p:txBody>
      </p:sp>
      <p:sp>
        <p:nvSpPr>
          <p:cNvPr id="3" name="Content Placeholder 2"/>
          <p:cNvSpPr>
            <a:spLocks noGrp="1"/>
          </p:cNvSpPr>
          <p:nvPr>
            <p:ph idx="1"/>
          </p:nvPr>
        </p:nvSpPr>
        <p:spPr/>
        <p:txBody>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5" name="TextBox 4">
            <a:extLst>
              <a:ext uri="{FF2B5EF4-FFF2-40B4-BE49-F238E27FC236}">
                <a16:creationId xmlns:a16="http://schemas.microsoft.com/office/drawing/2014/main" id="{830F8981-7C74-474A-BF51-638AA63BA9BC}"/>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6" name="&quot;Not Allowed&quot; Symbol 5">
            <a:extLst>
              <a:ext uri="{FF2B5EF4-FFF2-40B4-BE49-F238E27FC236}">
                <a16:creationId xmlns:a16="http://schemas.microsoft.com/office/drawing/2014/main" id="{F9B231D2-C456-4B1F-A954-A07D2AB3EF3E}"/>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7939900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2" name="Title 1"/>
          <p:cNvSpPr>
            <a:spLocks noGrp="1"/>
          </p:cNvSpPr>
          <p:nvPr>
            <p:ph type="title"/>
          </p:nvPr>
        </p:nvSpPr>
        <p:spPr>
          <a:xfrm>
            <a:off x="534591" y="335986"/>
            <a:ext cx="9622632" cy="239989"/>
          </a:xfrm>
        </p:spPr>
        <p:txBody>
          <a:bodyPr/>
          <a:lstStyle/>
          <a:p>
            <a:r>
              <a:rPr lang="en-GB" noProof="0"/>
              <a:t>Click to edit Master title style</a:t>
            </a:r>
            <a:endParaRPr lang="en-GB" noProof="0" dirty="0"/>
          </a:p>
        </p:txBody>
      </p:sp>
      <p:sp>
        <p:nvSpPr>
          <p:cNvPr id="8" name="Text Placeholder 7"/>
          <p:cNvSpPr>
            <a:spLocks noGrp="1"/>
          </p:cNvSpPr>
          <p:nvPr>
            <p:ph type="body" sz="quarter" idx="13"/>
          </p:nvPr>
        </p:nvSpPr>
        <p:spPr>
          <a:xfrm>
            <a:off x="534591" y="619475"/>
            <a:ext cx="9622632" cy="241490"/>
          </a:xfrm>
        </p:spPr>
        <p:txBody>
          <a:bodyPr/>
          <a:lstStyle>
            <a:lvl1pPr>
              <a:buNone/>
              <a:defRPr sz="1727">
                <a:solidFill>
                  <a:schemeClr val="tx2"/>
                </a:solidFill>
              </a:defRPr>
            </a:lvl1pPr>
          </a:lstStyle>
          <a:p>
            <a:pPr lvl="0"/>
            <a:r>
              <a:rPr lang="en-GB" noProof="0"/>
              <a:t>Click to edit Master text styles</a:t>
            </a:r>
          </a:p>
        </p:txBody>
      </p:sp>
      <p:sp>
        <p:nvSpPr>
          <p:cNvPr id="5" name="Text Placeholder 4"/>
          <p:cNvSpPr>
            <a:spLocks noGrp="1"/>
          </p:cNvSpPr>
          <p:nvPr>
            <p:ph type="body" sz="quarter" idx="14"/>
          </p:nvPr>
        </p:nvSpPr>
        <p:spPr>
          <a:xfrm>
            <a:off x="534591" y="1261698"/>
            <a:ext cx="9622632" cy="5272523"/>
          </a:xfrm>
        </p:spPr>
        <p:txBody>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7" name="TextBox 6">
            <a:extLst>
              <a:ext uri="{FF2B5EF4-FFF2-40B4-BE49-F238E27FC236}">
                <a16:creationId xmlns:a16="http://schemas.microsoft.com/office/drawing/2014/main" id="{7FFA7117-3B40-4FC0-9FA9-248730568DFD}"/>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6" name="&quot;Not Allowed&quot; Symbol 5">
            <a:extLst>
              <a:ext uri="{FF2B5EF4-FFF2-40B4-BE49-F238E27FC236}">
                <a16:creationId xmlns:a16="http://schemas.microsoft.com/office/drawing/2014/main" id="{E4C55E66-D3EA-4DEE-8763-C43800AA4C9F}"/>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8335576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DRAFT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2" name="Title 1"/>
          <p:cNvSpPr>
            <a:spLocks noGrp="1"/>
          </p:cNvSpPr>
          <p:nvPr>
            <p:ph type="title"/>
          </p:nvPr>
        </p:nvSpPr>
        <p:spPr/>
        <p:txBody>
          <a:bodyPr/>
          <a:lstStyle/>
          <a:p>
            <a:r>
              <a:rPr lang="en-GB" noProof="0"/>
              <a:t>Click to edit Master title style</a:t>
            </a:r>
            <a:endParaRPr lang="en-GB" noProof="0" dirty="0"/>
          </a:p>
        </p:txBody>
      </p:sp>
      <p:sp>
        <p:nvSpPr>
          <p:cNvPr id="6" name="TextBox 5"/>
          <p:cNvSpPr txBox="1"/>
          <p:nvPr userDrawn="1"/>
        </p:nvSpPr>
        <p:spPr>
          <a:xfrm rot="20147015">
            <a:off x="1219101" y="2226309"/>
            <a:ext cx="7854447" cy="2849370"/>
          </a:xfrm>
          <a:prstGeom prst="rect">
            <a:avLst/>
          </a:prstGeom>
          <a:noFill/>
        </p:spPr>
        <p:txBody>
          <a:bodyPr wrap="square" rtlCol="0">
            <a:spAutoFit/>
          </a:bodyPr>
          <a:lstStyle/>
          <a:p>
            <a:pPr algn="ctr"/>
            <a:r>
              <a:rPr lang="en-GB" sz="17916" b="1" noProof="0" dirty="0">
                <a:solidFill>
                  <a:srgbClr val="C9CAC8"/>
                </a:solidFill>
              </a:rPr>
              <a:t>Draft</a:t>
            </a:r>
            <a:endParaRPr lang="en-GB" sz="1943" b="1" noProof="0" dirty="0">
              <a:solidFill>
                <a:srgbClr val="C9CAC8"/>
              </a:solidFill>
            </a:endParaRPr>
          </a:p>
        </p:txBody>
      </p:sp>
      <p:sp>
        <p:nvSpPr>
          <p:cNvPr id="7" name="TextBox 6">
            <a:extLst>
              <a:ext uri="{FF2B5EF4-FFF2-40B4-BE49-F238E27FC236}">
                <a16:creationId xmlns:a16="http://schemas.microsoft.com/office/drawing/2014/main" id="{2241CA09-9E80-4262-A99C-1FC3042A3A2E}"/>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8" name="&quot;Not Allowed&quot; Symbol 7">
            <a:extLst>
              <a:ext uri="{FF2B5EF4-FFF2-40B4-BE49-F238E27FC236}">
                <a16:creationId xmlns:a16="http://schemas.microsoft.com/office/drawing/2014/main" id="{9C87911E-BB18-475F-803C-2F1B668BAEFE}"/>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69193735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Subheader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endParaRPr lang="en-GB" noProof="0" dirty="0"/>
          </a:p>
        </p:txBody>
      </p:sp>
      <p:sp>
        <p:nvSpPr>
          <p:cNvPr id="3" name="Content Placeholder 2"/>
          <p:cNvSpPr>
            <a:spLocks noGrp="1"/>
          </p:cNvSpPr>
          <p:nvPr>
            <p:ph idx="1"/>
          </p:nvPr>
        </p:nvSpPr>
        <p:spPr>
          <a:xfrm>
            <a:off x="534591" y="1261696"/>
            <a:ext cx="9622632" cy="5458015"/>
          </a:xfrm>
        </p:spPr>
        <p:txBody>
          <a:bodyPr/>
          <a:lstStyle>
            <a:lvl1pPr marL="0" indent="0">
              <a:buNone/>
              <a:defRPr sz="1943" b="0"/>
            </a:lvl1pPr>
            <a:lvl2pPr marL="0" indent="0">
              <a:spcAft>
                <a:spcPts val="432"/>
              </a:spcAft>
              <a:buNone/>
              <a:defRPr/>
            </a:lvl2pPr>
            <a:lvl3pPr marL="246728" indent="-246728">
              <a:buFont typeface="Wingdings" panose="05000000000000000000" pitchFamily="2" charset="2"/>
              <a:buChar char="§"/>
              <a:defRPr/>
            </a:lvl3pPr>
            <a:lvl4pPr marL="616820" indent="-243301">
              <a:buFont typeface="Arial" panose="020B0604020202020204" pitchFamily="34" charset="0"/>
              <a:buChar char="–"/>
              <a:defRPr/>
            </a:lvl4pPr>
            <a:lvl5pPr marL="990339" indent="-250155">
              <a:buFont typeface="Arial" panose="020B0604020202020204" pitchFamily="34" charset="0"/>
              <a:buChar char="•"/>
              <a:defRPr/>
            </a:lvl5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5" name="TextBox 4">
            <a:extLst>
              <a:ext uri="{FF2B5EF4-FFF2-40B4-BE49-F238E27FC236}">
                <a16:creationId xmlns:a16="http://schemas.microsoft.com/office/drawing/2014/main" id="{D8E7027B-78BC-4736-9B5C-DEC61AA6D5E7}"/>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6" name="&quot;Not Allowed&quot; Symbol 5">
            <a:extLst>
              <a:ext uri="{FF2B5EF4-FFF2-40B4-BE49-F238E27FC236}">
                <a16:creationId xmlns:a16="http://schemas.microsoft.com/office/drawing/2014/main" id="{40F2E966-5933-4F80-95E1-44D87364A160}"/>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70707030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Subheader and Chart or 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endParaRPr lang="en-GB" noProof="0" dirty="0"/>
          </a:p>
        </p:txBody>
      </p:sp>
      <p:sp>
        <p:nvSpPr>
          <p:cNvPr id="3" name="Content Placeholder 2"/>
          <p:cNvSpPr>
            <a:spLocks noGrp="1"/>
          </p:cNvSpPr>
          <p:nvPr>
            <p:ph idx="1"/>
          </p:nvPr>
        </p:nvSpPr>
        <p:spPr>
          <a:xfrm>
            <a:off x="534591" y="1261696"/>
            <a:ext cx="9622632" cy="348717"/>
          </a:xfrm>
        </p:spPr>
        <p:txBody>
          <a:bodyPr/>
          <a:lstStyle>
            <a:lvl1pPr marL="0" indent="0">
              <a:buNone/>
              <a:defRPr sz="1943" b="0"/>
            </a:lvl1pPr>
            <a:lvl2pPr marL="0" indent="0">
              <a:spcAft>
                <a:spcPts val="432"/>
              </a:spcAft>
              <a:buNone/>
              <a:defRPr/>
            </a:lvl2pPr>
            <a:lvl3pPr marL="246728" indent="-246728">
              <a:buFont typeface="Wingdings" panose="05000000000000000000" pitchFamily="2" charset="2"/>
              <a:buChar char="§"/>
              <a:defRPr/>
            </a:lvl3pPr>
            <a:lvl4pPr marL="616820" indent="-243301">
              <a:buFont typeface="Arial" panose="020B0604020202020204" pitchFamily="34" charset="0"/>
              <a:buChar char="–"/>
              <a:defRPr/>
            </a:lvl4pPr>
            <a:lvl5pPr marL="990339" indent="-250155">
              <a:buFont typeface="Arial" panose="020B0604020202020204" pitchFamily="34" charset="0"/>
              <a:buChar char="•"/>
              <a:defRPr/>
            </a:lvl5pPr>
          </a:lstStyle>
          <a:p>
            <a:pPr lvl="0"/>
            <a:r>
              <a:rPr lang="en-GB" noProof="0"/>
              <a:t>Click to edit Master text styles</a:t>
            </a:r>
          </a:p>
          <a:p>
            <a:pPr lvl="1"/>
            <a:r>
              <a:rPr lang="en-GB" noProof="0"/>
              <a:t>Second level</a:t>
            </a:r>
          </a:p>
        </p:txBody>
      </p:sp>
      <p:sp>
        <p:nvSpPr>
          <p:cNvPr id="5" name="TextBox 4">
            <a:extLst>
              <a:ext uri="{FF2B5EF4-FFF2-40B4-BE49-F238E27FC236}">
                <a16:creationId xmlns:a16="http://schemas.microsoft.com/office/drawing/2014/main" id="{1351CB49-4FF8-4F63-8D14-FFD5F4362F0D}"/>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6" name="&quot;Not Allowed&quot; Symbol 5">
            <a:extLst>
              <a:ext uri="{FF2B5EF4-FFF2-40B4-BE49-F238E27FC236}">
                <a16:creationId xmlns:a16="http://schemas.microsoft.com/office/drawing/2014/main" id="{19812BD1-C33D-4892-B7A7-6576D36DD580}"/>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39630114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Left Content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endParaRPr lang="en-GB" noProof="0" dirty="0"/>
          </a:p>
        </p:txBody>
      </p:sp>
      <p:sp>
        <p:nvSpPr>
          <p:cNvPr id="3" name="Content Placeholder 2"/>
          <p:cNvSpPr>
            <a:spLocks noGrp="1"/>
          </p:cNvSpPr>
          <p:nvPr>
            <p:ph sz="half" idx="1"/>
          </p:nvPr>
        </p:nvSpPr>
        <p:spPr>
          <a:xfrm>
            <a:off x="534591" y="1261696"/>
            <a:ext cx="4722217" cy="5458015"/>
          </a:xfrm>
        </p:spPr>
        <p:txBody>
          <a:bodyPr/>
          <a:lstStyle>
            <a:lvl1pPr>
              <a:defRPr sz="1511"/>
            </a:lvl1pPr>
            <a:lvl2pPr>
              <a:defRPr sz="1511"/>
            </a:lvl2pPr>
            <a:lvl3pPr>
              <a:defRPr sz="1511"/>
            </a:lvl3pPr>
            <a:lvl4pPr>
              <a:defRPr sz="1511"/>
            </a:lvl4pPr>
            <a:lvl5pPr>
              <a:defRPr sz="1511"/>
            </a:lvl5pPr>
            <a:lvl6pPr>
              <a:defRPr sz="1943"/>
            </a:lvl6pPr>
            <a:lvl7pPr>
              <a:defRPr sz="1943"/>
            </a:lvl7pPr>
            <a:lvl8pPr>
              <a:defRPr sz="1943"/>
            </a:lvl8pPr>
            <a:lvl9pPr>
              <a:defRPr sz="1943"/>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5" name="TextBox 4">
            <a:extLst>
              <a:ext uri="{FF2B5EF4-FFF2-40B4-BE49-F238E27FC236}">
                <a16:creationId xmlns:a16="http://schemas.microsoft.com/office/drawing/2014/main" id="{BC46EA72-D509-422E-B19B-56892590AACE}"/>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6" name="&quot;Not Allowed&quot; Symbol 5">
            <a:extLst>
              <a:ext uri="{FF2B5EF4-FFF2-40B4-BE49-F238E27FC236}">
                <a16:creationId xmlns:a16="http://schemas.microsoft.com/office/drawing/2014/main" id="{2AD27CBA-1984-4CCB-9DB4-1DE885642BFB}"/>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101804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D4FE2E91-8CAC-4DA9-8EB9-138BFF689CEA}"/>
              </a:ext>
            </a:extLst>
          </p:cNvPr>
          <p:cNvSpPr>
            <a:spLocks noGrp="1"/>
          </p:cNvSpPr>
          <p:nvPr>
            <p:ph type="sldNum" sz="quarter" idx="14"/>
            <p:custDataLst>
              <p:tags r:id="rId1"/>
            </p:custDataLst>
          </p:nvPr>
        </p:nvSpPr>
        <p:spPr>
          <a:xfrm>
            <a:off x="9787300" y="439469"/>
            <a:ext cx="360000" cy="180000"/>
          </a:xfrm>
        </p:spPr>
        <p:txBody>
          <a:bodyPr/>
          <a:lstStyle/>
          <a:p>
            <a:fld id="{318147DC-1BE8-4CB3-8FD3-794750B1925D}" type="slidenum">
              <a:rPr lang="en-GB" smtClean="0"/>
              <a:pPr/>
              <a:t>‹#›</a:t>
            </a:fld>
            <a:endParaRPr lang="en-GB" dirty="0"/>
          </a:p>
        </p:txBody>
      </p:sp>
      <p:sp>
        <p:nvSpPr>
          <p:cNvPr id="5" name="Content Placeholder">
            <a:extLst>
              <a:ext uri="{FF2B5EF4-FFF2-40B4-BE49-F238E27FC236}">
                <a16:creationId xmlns:a16="http://schemas.microsoft.com/office/drawing/2014/main" id="{BE3CBCCC-CC0F-449E-87CE-330124E08262}"/>
              </a:ext>
            </a:extLst>
          </p:cNvPr>
          <p:cNvSpPr>
            <a:spLocks noGrp="1"/>
          </p:cNvSpPr>
          <p:nvPr>
            <p:ph sz="quarter" idx="15"/>
            <p:custDataLst>
              <p:tags r:id="rId2"/>
            </p:custDataLst>
          </p:nvPr>
        </p:nvSpPr>
        <p:spPr>
          <a:xfrm>
            <a:off x="539999" y="1547999"/>
            <a:ext cx="9612000" cy="536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3"/>
            </p:custDataLst>
          </p:nvPr>
        </p:nvSpPr>
        <p:spPr/>
        <p:txBody>
          <a:bodyPr/>
          <a:lstStyle/>
          <a:p>
            <a:endParaRPr lang="en-GB" dirty="0"/>
          </a:p>
        </p:txBody>
      </p:sp>
      <p:sp>
        <p:nvSpPr>
          <p:cNvPr id="4" name="Guides" hidden="1">
            <a:extLst>
              <a:ext uri="{FF2B5EF4-FFF2-40B4-BE49-F238E27FC236}">
                <a16:creationId xmlns:a16="http://schemas.microsoft.com/office/drawing/2014/main" id="{9A5DBA1B-9020-4419-85B6-24617DFA0415}"/>
              </a:ext>
            </a:extLst>
          </p:cNvPr>
          <p:cNvSpPr/>
          <p:nvPr userDrawn="1">
            <p:custDataLst>
              <p:tags r:id="rId4"/>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742035472"/>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4353" userDrawn="1">
          <p15:clr>
            <a:srgbClr val="FF96FF"/>
          </p15:clr>
        </p15:guide>
        <p15:guide id="5" pos="340" userDrawn="1">
          <p15:clr>
            <a:srgbClr val="FF96FF"/>
          </p15:clr>
        </p15:guide>
        <p15:guide id="6" pos="6394" userDrawn="1">
          <p15:clr>
            <a:srgbClr val="FF96FF"/>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Right Content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endParaRPr lang="en-GB" noProof="0" dirty="0"/>
          </a:p>
        </p:txBody>
      </p:sp>
      <p:sp>
        <p:nvSpPr>
          <p:cNvPr id="4" name="Content Placeholder 3"/>
          <p:cNvSpPr>
            <a:spLocks noGrp="1"/>
          </p:cNvSpPr>
          <p:nvPr>
            <p:ph sz="half" idx="2"/>
          </p:nvPr>
        </p:nvSpPr>
        <p:spPr>
          <a:xfrm>
            <a:off x="5435005" y="1261696"/>
            <a:ext cx="4722217" cy="5458015"/>
          </a:xfrm>
        </p:spPr>
        <p:txBody>
          <a:bodyPr/>
          <a:lstStyle>
            <a:lvl1pPr>
              <a:defRPr sz="1511"/>
            </a:lvl1pPr>
            <a:lvl2pPr>
              <a:defRPr sz="1511"/>
            </a:lvl2pPr>
            <a:lvl3pPr>
              <a:defRPr sz="1511"/>
            </a:lvl3pPr>
            <a:lvl4pPr>
              <a:defRPr sz="1511"/>
            </a:lvl4pPr>
            <a:lvl5pPr>
              <a:defRPr sz="1511"/>
            </a:lvl5pPr>
            <a:lvl6pPr>
              <a:defRPr sz="1943"/>
            </a:lvl6pPr>
            <a:lvl7pPr>
              <a:defRPr sz="1943"/>
            </a:lvl7pPr>
            <a:lvl8pPr>
              <a:defRPr sz="1943"/>
            </a:lvl8pPr>
            <a:lvl9pPr>
              <a:defRPr sz="1943"/>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6" name="TextBox 5">
            <a:extLst>
              <a:ext uri="{FF2B5EF4-FFF2-40B4-BE49-F238E27FC236}">
                <a16:creationId xmlns:a16="http://schemas.microsoft.com/office/drawing/2014/main" id="{DD83BC37-7D89-44A6-8040-5AB2952CA27E}"/>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5" name="&quot;Not Allowed&quot; Symbol 4">
            <a:extLst>
              <a:ext uri="{FF2B5EF4-FFF2-40B4-BE49-F238E27FC236}">
                <a16:creationId xmlns:a16="http://schemas.microsoft.com/office/drawing/2014/main" id="{4E0ED680-6184-497B-AF96-0236F60FCA76}"/>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3962572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Comparison with Subhead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4591" y="1260193"/>
            <a:ext cx="4724074" cy="489733"/>
          </a:xfrm>
        </p:spPr>
        <p:txBody>
          <a:bodyPr anchor="t"/>
          <a:lstStyle>
            <a:lvl1pPr marL="0" indent="0">
              <a:buNone/>
              <a:defRPr sz="1943" b="0"/>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en-GB" noProof="0"/>
              <a:t>Click to edit Master text styles</a:t>
            </a:r>
          </a:p>
        </p:txBody>
      </p:sp>
      <p:sp>
        <p:nvSpPr>
          <p:cNvPr id="4" name="Content Placeholder 3"/>
          <p:cNvSpPr>
            <a:spLocks noGrp="1"/>
          </p:cNvSpPr>
          <p:nvPr>
            <p:ph sz="half" idx="2"/>
          </p:nvPr>
        </p:nvSpPr>
        <p:spPr>
          <a:xfrm>
            <a:off x="534591" y="2008610"/>
            <a:ext cx="4724074" cy="4355563"/>
          </a:xfrm>
        </p:spPr>
        <p:txBody>
          <a:bodyPr/>
          <a:lstStyle>
            <a:lvl1pPr>
              <a:defRPr sz="1511"/>
            </a:lvl1pPr>
            <a:lvl2pPr>
              <a:defRPr sz="1511"/>
            </a:lvl2pPr>
            <a:lvl3pPr>
              <a:defRPr sz="1511"/>
            </a:lvl3pPr>
            <a:lvl4pPr>
              <a:defRPr sz="1511"/>
            </a:lvl4pPr>
            <a:lvl5pPr>
              <a:defRPr sz="1511"/>
            </a:lvl5pPr>
            <a:lvl6pPr>
              <a:defRPr sz="1727"/>
            </a:lvl6pPr>
            <a:lvl7pPr>
              <a:defRPr sz="1727"/>
            </a:lvl7pPr>
            <a:lvl8pPr>
              <a:defRPr sz="1727"/>
            </a:lvl8pPr>
            <a:lvl9pPr>
              <a:defRPr sz="1727"/>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5" name="Text Placeholder 4"/>
          <p:cNvSpPr>
            <a:spLocks noGrp="1"/>
          </p:cNvSpPr>
          <p:nvPr>
            <p:ph type="body" sz="quarter" idx="3"/>
          </p:nvPr>
        </p:nvSpPr>
        <p:spPr>
          <a:xfrm>
            <a:off x="5431293" y="1260193"/>
            <a:ext cx="4725930" cy="489733"/>
          </a:xfrm>
        </p:spPr>
        <p:txBody>
          <a:bodyPr anchor="t"/>
          <a:lstStyle>
            <a:lvl1pPr marL="0" indent="0">
              <a:buNone/>
              <a:defRPr sz="1943" b="0"/>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en-GB" noProof="0"/>
              <a:t>Click to edit Master text styles</a:t>
            </a:r>
          </a:p>
        </p:txBody>
      </p:sp>
      <p:sp>
        <p:nvSpPr>
          <p:cNvPr id="6" name="Content Placeholder 5"/>
          <p:cNvSpPr>
            <a:spLocks noGrp="1"/>
          </p:cNvSpPr>
          <p:nvPr>
            <p:ph sz="quarter" idx="4"/>
          </p:nvPr>
        </p:nvSpPr>
        <p:spPr>
          <a:xfrm>
            <a:off x="5431293" y="2008610"/>
            <a:ext cx="4725930" cy="4355563"/>
          </a:xfrm>
        </p:spPr>
        <p:txBody>
          <a:bodyPr/>
          <a:lstStyle>
            <a:lvl1pPr>
              <a:defRPr sz="1511"/>
            </a:lvl1pPr>
            <a:lvl2pPr>
              <a:defRPr sz="1511"/>
            </a:lvl2pPr>
            <a:lvl3pPr>
              <a:defRPr sz="1511"/>
            </a:lvl3pPr>
            <a:lvl4pPr>
              <a:defRPr sz="1511"/>
            </a:lvl4pPr>
            <a:lvl5pPr>
              <a:defRPr sz="1511"/>
            </a:lvl5pPr>
            <a:lvl6pPr>
              <a:defRPr sz="1727"/>
            </a:lvl6pPr>
            <a:lvl7pPr>
              <a:defRPr sz="1727"/>
            </a:lvl7pPr>
            <a:lvl8pPr>
              <a:defRPr sz="1727"/>
            </a:lvl8pPr>
            <a:lvl9pPr>
              <a:defRPr sz="1727"/>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7" name="Title 1"/>
          <p:cNvSpPr>
            <a:spLocks noGrp="1"/>
          </p:cNvSpPr>
          <p:nvPr>
            <p:ph type="title"/>
          </p:nvPr>
        </p:nvSpPr>
        <p:spPr>
          <a:xfrm>
            <a:off x="534591" y="335986"/>
            <a:ext cx="9622632" cy="573975"/>
          </a:xfrm>
        </p:spPr>
        <p:txBody>
          <a:bodyPr/>
          <a:lstStyle/>
          <a:p>
            <a:r>
              <a:rPr lang="en-GB" noProof="0"/>
              <a:t>Click to edit Master title style</a:t>
            </a:r>
            <a:endParaRPr lang="en-GB" noProof="0" dirty="0"/>
          </a:p>
        </p:txBody>
      </p:sp>
      <p:sp>
        <p:nvSpPr>
          <p:cNvPr id="9" name="TextBox 8">
            <a:extLst>
              <a:ext uri="{FF2B5EF4-FFF2-40B4-BE49-F238E27FC236}">
                <a16:creationId xmlns:a16="http://schemas.microsoft.com/office/drawing/2014/main" id="{CA4D5C3E-CDF1-4E67-A45C-AE42BD11837A}"/>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8" name="&quot;Not Allowed&quot; Symbol 7">
            <a:extLst>
              <a:ext uri="{FF2B5EF4-FFF2-40B4-BE49-F238E27FC236}">
                <a16:creationId xmlns:a16="http://schemas.microsoft.com/office/drawing/2014/main" id="{9FD661AE-84C9-4BBA-B507-1CECC24554F7}"/>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65270129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wo Subhead and Cont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4591" y="1260193"/>
            <a:ext cx="4724074" cy="489733"/>
          </a:xfrm>
        </p:spPr>
        <p:txBody>
          <a:bodyPr anchor="t"/>
          <a:lstStyle>
            <a:lvl1pPr marL="0" indent="0">
              <a:buNone/>
              <a:defRPr sz="1943" b="0"/>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en-GB" noProof="0"/>
              <a:t>Click to edit Master text styles</a:t>
            </a:r>
          </a:p>
        </p:txBody>
      </p:sp>
      <p:sp>
        <p:nvSpPr>
          <p:cNvPr id="4" name="Content Placeholder 3"/>
          <p:cNvSpPr>
            <a:spLocks noGrp="1"/>
          </p:cNvSpPr>
          <p:nvPr>
            <p:ph sz="half" idx="2"/>
          </p:nvPr>
        </p:nvSpPr>
        <p:spPr>
          <a:xfrm>
            <a:off x="534591" y="2008610"/>
            <a:ext cx="4724074" cy="4355563"/>
          </a:xfrm>
        </p:spPr>
        <p:txBody>
          <a:bodyPr/>
          <a:lstStyle>
            <a:lvl1pPr>
              <a:defRPr sz="1511"/>
            </a:lvl1pPr>
            <a:lvl2pPr>
              <a:defRPr sz="1511"/>
            </a:lvl2pPr>
            <a:lvl3pPr>
              <a:defRPr sz="1511"/>
            </a:lvl3pPr>
            <a:lvl4pPr>
              <a:defRPr sz="1511"/>
            </a:lvl4pPr>
            <a:lvl5pPr>
              <a:defRPr sz="1511"/>
            </a:lvl5pPr>
            <a:lvl6pPr>
              <a:defRPr sz="1727"/>
            </a:lvl6pPr>
            <a:lvl7pPr>
              <a:defRPr sz="1727"/>
            </a:lvl7pPr>
            <a:lvl8pPr>
              <a:defRPr sz="1727"/>
            </a:lvl8pPr>
            <a:lvl9pPr>
              <a:defRPr sz="1727"/>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5" name="Text Placeholder 4"/>
          <p:cNvSpPr>
            <a:spLocks noGrp="1"/>
          </p:cNvSpPr>
          <p:nvPr>
            <p:ph type="body" sz="quarter" idx="3"/>
          </p:nvPr>
        </p:nvSpPr>
        <p:spPr>
          <a:xfrm>
            <a:off x="5431293" y="1260193"/>
            <a:ext cx="4725930" cy="489733"/>
          </a:xfrm>
        </p:spPr>
        <p:txBody>
          <a:bodyPr anchor="t"/>
          <a:lstStyle>
            <a:lvl1pPr marL="0" indent="0">
              <a:buNone/>
              <a:defRPr sz="1943" b="0"/>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en-GB" noProof="0"/>
              <a:t>Click to edit Master text styles</a:t>
            </a:r>
          </a:p>
        </p:txBody>
      </p:sp>
      <p:sp>
        <p:nvSpPr>
          <p:cNvPr id="6" name="Content Placeholder 5"/>
          <p:cNvSpPr>
            <a:spLocks noGrp="1"/>
          </p:cNvSpPr>
          <p:nvPr>
            <p:ph sz="quarter" idx="4"/>
          </p:nvPr>
        </p:nvSpPr>
        <p:spPr>
          <a:xfrm>
            <a:off x="5431293" y="2008610"/>
            <a:ext cx="4725930" cy="4355563"/>
          </a:xfrm>
        </p:spPr>
        <p:txBody>
          <a:bodyPr/>
          <a:lstStyle>
            <a:lvl1pPr>
              <a:defRPr sz="1511"/>
            </a:lvl1pPr>
            <a:lvl2pPr>
              <a:defRPr sz="1511"/>
            </a:lvl2pPr>
            <a:lvl3pPr>
              <a:defRPr sz="1511"/>
            </a:lvl3pPr>
            <a:lvl4pPr>
              <a:defRPr sz="1511"/>
            </a:lvl4pPr>
            <a:lvl5pPr>
              <a:defRPr sz="1511"/>
            </a:lvl5pPr>
            <a:lvl6pPr>
              <a:defRPr sz="1727"/>
            </a:lvl6pPr>
            <a:lvl7pPr>
              <a:defRPr sz="1727"/>
            </a:lvl7pPr>
            <a:lvl8pPr>
              <a:defRPr sz="1727"/>
            </a:lvl8pPr>
            <a:lvl9pPr>
              <a:defRPr sz="1727"/>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7" name="Title 1"/>
          <p:cNvSpPr>
            <a:spLocks noGrp="1"/>
          </p:cNvSpPr>
          <p:nvPr>
            <p:ph type="title"/>
          </p:nvPr>
        </p:nvSpPr>
        <p:spPr>
          <a:xfrm>
            <a:off x="534591" y="335986"/>
            <a:ext cx="9622632" cy="573975"/>
          </a:xfrm>
        </p:spPr>
        <p:txBody>
          <a:bodyPr/>
          <a:lstStyle/>
          <a:p>
            <a:r>
              <a:rPr lang="en-GB" noProof="0"/>
              <a:t>Click to edit Master title style</a:t>
            </a:r>
            <a:endParaRPr lang="en-GB" noProof="0" dirty="0"/>
          </a:p>
        </p:txBody>
      </p:sp>
      <p:sp>
        <p:nvSpPr>
          <p:cNvPr id="8" name="TextBox 7">
            <a:extLst>
              <a:ext uri="{FF2B5EF4-FFF2-40B4-BE49-F238E27FC236}">
                <a16:creationId xmlns:a16="http://schemas.microsoft.com/office/drawing/2014/main" id="{09D75ABE-37B3-48E0-9978-A37350FD9ACA}"/>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9" name="&quot;Not Allowed&quot; Symbol 8">
            <a:extLst>
              <a:ext uri="{FF2B5EF4-FFF2-40B4-BE49-F238E27FC236}">
                <a16:creationId xmlns:a16="http://schemas.microsoft.com/office/drawing/2014/main" id="{261D0132-3458-42ED-B705-7A3421D1990E}"/>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1602448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ubhead Content Left Only">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4591" y="1260193"/>
            <a:ext cx="4724074" cy="489733"/>
          </a:xfrm>
        </p:spPr>
        <p:txBody>
          <a:bodyPr anchor="t"/>
          <a:lstStyle>
            <a:lvl1pPr marL="0" indent="0">
              <a:buNone/>
              <a:defRPr sz="1943" b="0"/>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en-GB" noProof="0"/>
              <a:t>Click to edit Master text styles</a:t>
            </a:r>
          </a:p>
        </p:txBody>
      </p:sp>
      <p:sp>
        <p:nvSpPr>
          <p:cNvPr id="4" name="Content Placeholder 3"/>
          <p:cNvSpPr>
            <a:spLocks noGrp="1"/>
          </p:cNvSpPr>
          <p:nvPr>
            <p:ph sz="half" idx="2"/>
          </p:nvPr>
        </p:nvSpPr>
        <p:spPr>
          <a:xfrm>
            <a:off x="534591" y="2008610"/>
            <a:ext cx="4724074" cy="4355563"/>
          </a:xfrm>
        </p:spPr>
        <p:txBody>
          <a:bodyPr/>
          <a:lstStyle>
            <a:lvl1pPr>
              <a:defRPr sz="1511"/>
            </a:lvl1pPr>
            <a:lvl2pPr>
              <a:defRPr sz="1511"/>
            </a:lvl2pPr>
            <a:lvl3pPr>
              <a:defRPr sz="1511"/>
            </a:lvl3pPr>
            <a:lvl4pPr>
              <a:defRPr sz="1511"/>
            </a:lvl4pPr>
            <a:lvl5pPr>
              <a:defRPr sz="1511"/>
            </a:lvl5pPr>
            <a:lvl6pPr>
              <a:defRPr sz="1727"/>
            </a:lvl6pPr>
            <a:lvl7pPr>
              <a:defRPr sz="1727"/>
            </a:lvl7pPr>
            <a:lvl8pPr>
              <a:defRPr sz="1727"/>
            </a:lvl8pPr>
            <a:lvl9pPr>
              <a:defRPr sz="1727"/>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7" name="Title 1"/>
          <p:cNvSpPr>
            <a:spLocks noGrp="1"/>
          </p:cNvSpPr>
          <p:nvPr>
            <p:ph type="title"/>
          </p:nvPr>
        </p:nvSpPr>
        <p:spPr>
          <a:xfrm>
            <a:off x="534591" y="335986"/>
            <a:ext cx="9622632" cy="573975"/>
          </a:xfrm>
        </p:spPr>
        <p:txBody>
          <a:bodyPr/>
          <a:lstStyle/>
          <a:p>
            <a:r>
              <a:rPr lang="en-GB" noProof="0"/>
              <a:t>Click to edit Master title style</a:t>
            </a:r>
            <a:endParaRPr lang="en-GB" noProof="0" dirty="0"/>
          </a:p>
        </p:txBody>
      </p:sp>
      <p:sp>
        <p:nvSpPr>
          <p:cNvPr id="5" name="TextBox 4">
            <a:extLst>
              <a:ext uri="{FF2B5EF4-FFF2-40B4-BE49-F238E27FC236}">
                <a16:creationId xmlns:a16="http://schemas.microsoft.com/office/drawing/2014/main" id="{0B91DF74-897A-4BFB-804B-4BCE573C05B1}"/>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6" name="&quot;Not Allowed&quot; Symbol 5">
            <a:extLst>
              <a:ext uri="{FF2B5EF4-FFF2-40B4-BE49-F238E27FC236}">
                <a16:creationId xmlns:a16="http://schemas.microsoft.com/office/drawing/2014/main" id="{111CB4BE-82A8-4090-B2AE-EC80DEC51ED3}"/>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14380041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ubhead Content Right Only">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5431293" y="1260193"/>
            <a:ext cx="4725930" cy="489733"/>
          </a:xfrm>
        </p:spPr>
        <p:txBody>
          <a:bodyPr anchor="t"/>
          <a:lstStyle>
            <a:lvl1pPr marL="0" indent="0">
              <a:buNone/>
              <a:defRPr sz="1943" b="0"/>
            </a:lvl1pPr>
            <a:lvl2pPr marL="493456" indent="0">
              <a:buNone/>
              <a:defRPr sz="2159" b="1"/>
            </a:lvl2pPr>
            <a:lvl3pPr marL="986912" indent="0">
              <a:buNone/>
              <a:defRPr sz="1943" b="1"/>
            </a:lvl3pPr>
            <a:lvl4pPr marL="1480368" indent="0">
              <a:buNone/>
              <a:defRPr sz="1727" b="1"/>
            </a:lvl4pPr>
            <a:lvl5pPr marL="1973824" indent="0">
              <a:buNone/>
              <a:defRPr sz="1727" b="1"/>
            </a:lvl5pPr>
            <a:lvl6pPr marL="2467280" indent="0">
              <a:buNone/>
              <a:defRPr sz="1727" b="1"/>
            </a:lvl6pPr>
            <a:lvl7pPr marL="2960736" indent="0">
              <a:buNone/>
              <a:defRPr sz="1727" b="1"/>
            </a:lvl7pPr>
            <a:lvl8pPr marL="3454192" indent="0">
              <a:buNone/>
              <a:defRPr sz="1727" b="1"/>
            </a:lvl8pPr>
            <a:lvl9pPr marL="3947648" indent="0">
              <a:buNone/>
              <a:defRPr sz="1727" b="1"/>
            </a:lvl9pPr>
          </a:lstStyle>
          <a:p>
            <a:pPr lvl="0"/>
            <a:r>
              <a:rPr lang="en-GB" noProof="0"/>
              <a:t>Click to edit Master text styles</a:t>
            </a:r>
          </a:p>
        </p:txBody>
      </p:sp>
      <p:sp>
        <p:nvSpPr>
          <p:cNvPr id="6" name="Content Placeholder 5"/>
          <p:cNvSpPr>
            <a:spLocks noGrp="1"/>
          </p:cNvSpPr>
          <p:nvPr>
            <p:ph sz="quarter" idx="4"/>
          </p:nvPr>
        </p:nvSpPr>
        <p:spPr>
          <a:xfrm>
            <a:off x="5431293" y="2008610"/>
            <a:ext cx="4725930" cy="4355563"/>
          </a:xfrm>
        </p:spPr>
        <p:txBody>
          <a:bodyPr/>
          <a:lstStyle>
            <a:lvl1pPr>
              <a:defRPr sz="1511"/>
            </a:lvl1pPr>
            <a:lvl2pPr>
              <a:defRPr sz="1511"/>
            </a:lvl2pPr>
            <a:lvl3pPr>
              <a:defRPr sz="1511"/>
            </a:lvl3pPr>
            <a:lvl4pPr>
              <a:defRPr sz="1511"/>
            </a:lvl4pPr>
            <a:lvl5pPr>
              <a:defRPr sz="1511"/>
            </a:lvl5pPr>
            <a:lvl6pPr>
              <a:defRPr sz="1727"/>
            </a:lvl6pPr>
            <a:lvl7pPr>
              <a:defRPr sz="1727"/>
            </a:lvl7pPr>
            <a:lvl8pPr>
              <a:defRPr sz="1727"/>
            </a:lvl8pPr>
            <a:lvl9pPr>
              <a:defRPr sz="1727"/>
            </a:lvl9p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GB" noProof="0" dirty="0"/>
          </a:p>
        </p:txBody>
      </p:sp>
      <p:sp>
        <p:nvSpPr>
          <p:cNvPr id="7" name="Title 1"/>
          <p:cNvSpPr>
            <a:spLocks noGrp="1"/>
          </p:cNvSpPr>
          <p:nvPr>
            <p:ph type="title"/>
          </p:nvPr>
        </p:nvSpPr>
        <p:spPr>
          <a:xfrm>
            <a:off x="534591" y="335986"/>
            <a:ext cx="9622632" cy="573975"/>
          </a:xfrm>
        </p:spPr>
        <p:txBody>
          <a:bodyPr/>
          <a:lstStyle/>
          <a:p>
            <a:r>
              <a:rPr lang="en-GB" noProof="0"/>
              <a:t>Click to edit Master title style</a:t>
            </a:r>
            <a:endParaRPr lang="en-GB" noProof="0" dirty="0"/>
          </a:p>
        </p:txBody>
      </p:sp>
      <p:sp>
        <p:nvSpPr>
          <p:cNvPr id="8" name="TextBox 7">
            <a:extLst>
              <a:ext uri="{FF2B5EF4-FFF2-40B4-BE49-F238E27FC236}">
                <a16:creationId xmlns:a16="http://schemas.microsoft.com/office/drawing/2014/main" id="{4FB1999A-B00B-4FC2-B66B-D226E3FFED25}"/>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9" name="&quot;Not Allowed&quot; Symbol 8">
            <a:extLst>
              <a:ext uri="{FF2B5EF4-FFF2-40B4-BE49-F238E27FC236}">
                <a16:creationId xmlns:a16="http://schemas.microsoft.com/office/drawing/2014/main" id="{0D701D10-BD64-42DF-8DA5-2E622919C1B2}"/>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59291998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8288141-D196-4A40-A2DC-ECD6F3D21623}"/>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3" name="&quot;Not Allowed&quot; Symbol 2">
            <a:extLst>
              <a:ext uri="{FF2B5EF4-FFF2-40B4-BE49-F238E27FC236}">
                <a16:creationId xmlns:a16="http://schemas.microsoft.com/office/drawing/2014/main" id="{21BDEF04-5DA3-4671-B8B7-B57D0ED9BD68}"/>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8801734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Legal disclaim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endParaRPr lang="en-GB" noProof="0" dirty="0"/>
          </a:p>
        </p:txBody>
      </p:sp>
      <p:sp>
        <p:nvSpPr>
          <p:cNvPr id="3" name="Content Placeholder 2"/>
          <p:cNvSpPr>
            <a:spLocks noGrp="1"/>
          </p:cNvSpPr>
          <p:nvPr>
            <p:ph idx="1"/>
          </p:nvPr>
        </p:nvSpPr>
        <p:spPr>
          <a:xfrm>
            <a:off x="534591" y="3779837"/>
            <a:ext cx="9622632" cy="2939874"/>
          </a:xfrm>
        </p:spPr>
        <p:txBody>
          <a:bodyPr/>
          <a:lstStyle>
            <a:lvl1pPr marL="0" indent="0">
              <a:buNone/>
              <a:defRPr/>
            </a:lvl1pPr>
          </a:lstStyle>
          <a:p>
            <a:pPr lvl="0"/>
            <a:r>
              <a:rPr lang="en-GB" noProof="0"/>
              <a:t>Click to edit Master text styles</a:t>
            </a:r>
          </a:p>
        </p:txBody>
      </p:sp>
      <p:sp>
        <p:nvSpPr>
          <p:cNvPr id="4" name="TextBox 3">
            <a:extLst>
              <a:ext uri="{FF2B5EF4-FFF2-40B4-BE49-F238E27FC236}">
                <a16:creationId xmlns:a16="http://schemas.microsoft.com/office/drawing/2014/main" id="{155EE505-35A8-4364-A747-D00025525557}"/>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5" name="&quot;Not Allowed&quot; Symbol 4">
            <a:extLst>
              <a:ext uri="{FF2B5EF4-FFF2-40B4-BE49-F238E27FC236}">
                <a16:creationId xmlns:a16="http://schemas.microsoft.com/office/drawing/2014/main" id="{3604D8A5-AD10-4F91-8925-7BBDC6B4FAD1}"/>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62422256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Biographi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endParaRPr lang="en-GB" noProof="0" dirty="0"/>
          </a:p>
        </p:txBody>
      </p:sp>
      <p:sp>
        <p:nvSpPr>
          <p:cNvPr id="3" name="Content Placeholder 2"/>
          <p:cNvSpPr>
            <a:spLocks noGrp="1"/>
          </p:cNvSpPr>
          <p:nvPr>
            <p:ph idx="1"/>
          </p:nvPr>
        </p:nvSpPr>
        <p:spPr>
          <a:xfrm>
            <a:off x="1635848" y="1774006"/>
            <a:ext cx="4076636" cy="760287"/>
          </a:xfrm>
        </p:spPr>
        <p:txBody>
          <a:bodyPr anchor="b" anchorCtr="0"/>
          <a:lstStyle>
            <a:lvl1pPr marL="0" indent="0">
              <a:buNone/>
              <a:defRPr sz="1079"/>
            </a:lvl1pPr>
            <a:lvl2pPr>
              <a:defRPr sz="1079"/>
            </a:lvl2pPr>
            <a:lvl3pPr>
              <a:defRPr sz="1079"/>
            </a:lvl3pPr>
            <a:lvl4pPr>
              <a:defRPr sz="1079"/>
            </a:lvl4pPr>
            <a:lvl5pPr>
              <a:defRPr sz="1079"/>
            </a:lvl5pPr>
          </a:lstStyle>
          <a:p>
            <a:pPr lvl="0"/>
            <a:r>
              <a:rPr lang="en-GB" noProof="0"/>
              <a:t>Click to edit Master text styles</a:t>
            </a:r>
          </a:p>
        </p:txBody>
      </p:sp>
      <p:sp>
        <p:nvSpPr>
          <p:cNvPr id="4" name="TextBox 3">
            <a:extLst>
              <a:ext uri="{FF2B5EF4-FFF2-40B4-BE49-F238E27FC236}">
                <a16:creationId xmlns:a16="http://schemas.microsoft.com/office/drawing/2014/main" id="{4990ABAC-E22E-4109-AEEB-22433510A48B}"/>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5" name="&quot;Not Allowed&quot; Symbol 4">
            <a:extLst>
              <a:ext uri="{FF2B5EF4-FFF2-40B4-BE49-F238E27FC236}">
                <a16:creationId xmlns:a16="http://schemas.microsoft.com/office/drawing/2014/main" id="{239D10EE-D883-4CC1-9DEE-85D176C452A4}"/>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91770299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Contact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endParaRPr lang="en-GB" noProof="0" dirty="0"/>
          </a:p>
        </p:txBody>
      </p:sp>
      <p:sp>
        <p:nvSpPr>
          <p:cNvPr id="3" name="Content Placeholder 2"/>
          <p:cNvSpPr>
            <a:spLocks noGrp="1"/>
          </p:cNvSpPr>
          <p:nvPr>
            <p:ph idx="1"/>
          </p:nvPr>
        </p:nvSpPr>
        <p:spPr>
          <a:xfrm>
            <a:off x="534591" y="1261696"/>
            <a:ext cx="9622632" cy="5458015"/>
          </a:xfrm>
        </p:spPr>
        <p:txBody>
          <a:bodyPr/>
          <a:lstStyle>
            <a:lvl1pPr marL="0" indent="0">
              <a:lnSpc>
                <a:spcPct val="125000"/>
              </a:lnSpc>
              <a:buNone/>
              <a:defRPr sz="1295" b="1"/>
            </a:lvl1pPr>
            <a:lvl2pPr marL="0" indent="0">
              <a:lnSpc>
                <a:spcPct val="125000"/>
              </a:lnSpc>
              <a:spcAft>
                <a:spcPts val="432"/>
              </a:spcAft>
              <a:buNone/>
              <a:defRPr sz="1295"/>
            </a:lvl2pPr>
            <a:lvl3pPr marL="246728" indent="-246728">
              <a:buFont typeface="Wingdings" panose="05000000000000000000" pitchFamily="2" charset="2"/>
              <a:buChar char="§"/>
              <a:defRPr/>
            </a:lvl3pPr>
            <a:lvl4pPr marL="616820" indent="-243301">
              <a:buFont typeface="Arial" panose="020B0604020202020204" pitchFamily="34" charset="0"/>
              <a:buChar char="–"/>
              <a:defRPr/>
            </a:lvl4pPr>
            <a:lvl5pPr marL="990339" indent="-250155">
              <a:buFont typeface="Arial" panose="020B0604020202020204" pitchFamily="34" charset="0"/>
              <a:buChar char="•"/>
              <a:defRPr/>
            </a:lvl5pPr>
          </a:lstStyle>
          <a:p>
            <a:pPr lvl="0"/>
            <a:r>
              <a:rPr lang="en-GB" noProof="0"/>
              <a:t>Click to edit Master text styles</a:t>
            </a:r>
          </a:p>
          <a:p>
            <a:pPr lvl="1"/>
            <a:r>
              <a:rPr lang="en-GB" noProof="0"/>
              <a:t>Second level</a:t>
            </a:r>
          </a:p>
        </p:txBody>
      </p:sp>
      <p:sp>
        <p:nvSpPr>
          <p:cNvPr id="4" name="TextBox 3">
            <a:extLst>
              <a:ext uri="{FF2B5EF4-FFF2-40B4-BE49-F238E27FC236}">
                <a16:creationId xmlns:a16="http://schemas.microsoft.com/office/drawing/2014/main" id="{4E8D95E3-B466-4A32-ADC7-B6EE7207E4E5}"/>
              </a:ext>
            </a:extLst>
          </p:cNvPr>
          <p:cNvSpPr txBox="1"/>
          <p:nvPr userDrawn="1"/>
        </p:nvSpPr>
        <p:spPr>
          <a:xfrm>
            <a:off x="402433" y="662566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5" name="&quot;Not Allowed&quot; Symbol 4">
            <a:extLst>
              <a:ext uri="{FF2B5EF4-FFF2-40B4-BE49-F238E27FC236}">
                <a16:creationId xmlns:a16="http://schemas.microsoft.com/office/drawing/2014/main" id="{D640309C-503A-4B41-940E-2DB03469A181}"/>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1791857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Title Slide - Hexagon">
    <p:spTree>
      <p:nvGrpSpPr>
        <p:cNvPr id="1" name=""/>
        <p:cNvGrpSpPr/>
        <p:nvPr/>
      </p:nvGrpSpPr>
      <p:grpSpPr>
        <a:xfrm>
          <a:off x="0" y="0"/>
          <a:ext cx="0" cy="0"/>
          <a:chOff x="0" y="0"/>
          <a:chExt cx="0" cy="0"/>
        </a:xfrm>
      </p:grpSpPr>
      <p:sp>
        <p:nvSpPr>
          <p:cNvPr id="25" name="PrvStatus2" descr="{&quot;templafy&quot;:{&quot;id&quot;:&quot;f75754de-cfe5-4445-80c7-07f8c905f9b6&quot;}}" hidden="1" title="Form.Status.Privacystatusdiscl">
            <a:extLst>
              <a:ext uri="{FF2B5EF4-FFF2-40B4-BE49-F238E27FC236}">
                <a16:creationId xmlns:a16="http://schemas.microsoft.com/office/drawing/2014/main" id="{20FB33C3-F9C7-4A68-BD04-EF8C26E06C2C}"/>
              </a:ext>
            </a:extLst>
          </p:cNvPr>
          <p:cNvSpPr/>
          <p:nvPr userDrawn="1">
            <p:custDataLst>
              <p:tags r:id="rId1"/>
            </p:custDataLst>
          </p:nvPr>
        </p:nvSpPr>
        <p:spPr>
          <a:xfrm>
            <a:off x="3816000" y="7166275"/>
            <a:ext cx="3055936" cy="225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dirty="0">
                <a:solidFill>
                  <a:schemeClr val="accent4"/>
                </a:solidFill>
              </a:rPr>
              <a:t>For professional clients only</a:t>
            </a:r>
          </a:p>
        </p:txBody>
      </p:sp>
      <p:sp>
        <p:nvSpPr>
          <p:cNvPr id="24" name="PrvStatus1" descr="{&quot;templafy&quot;:{&quot;id&quot;:&quot;44f5eed1-07e4-463b-afae-52bb861f54d2&quot;}}" title="Form.Status.Privacystatus">
            <a:extLst>
              <a:ext uri="{FF2B5EF4-FFF2-40B4-BE49-F238E27FC236}">
                <a16:creationId xmlns:a16="http://schemas.microsoft.com/office/drawing/2014/main" id="{8F5472CD-34E2-4640-AC59-4841725DB537}"/>
              </a:ext>
            </a:extLst>
          </p:cNvPr>
          <p:cNvSpPr/>
          <p:nvPr userDrawn="1">
            <p:custDataLst>
              <p:tags r:id="rId2"/>
            </p:custDataLst>
          </p:nvPr>
        </p:nvSpPr>
        <p:spPr>
          <a:xfrm>
            <a:off x="3814764" y="7166275"/>
            <a:ext cx="3055935" cy="225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800" dirty="0">
              <a:solidFill>
                <a:schemeClr val="accent4"/>
              </a:solidFill>
            </a:endParaRPr>
          </a:p>
        </p:txBody>
      </p:sp>
      <p:sp>
        <p:nvSpPr>
          <p:cNvPr id="17" name="Publishing_Status" descr="{&quot;templafy&quot;:{&quot;id&quot;:&quot;af980fce-b459-41b6-a532-e71be051a11c&quot;}}" title="Form.DocStatus.Docstatus">
            <a:extLst>
              <a:ext uri="{FF2B5EF4-FFF2-40B4-BE49-F238E27FC236}">
                <a16:creationId xmlns:a16="http://schemas.microsoft.com/office/drawing/2014/main" id="{3D8E5173-BEA1-4647-BF61-FDFF3CC86D7A}"/>
              </a:ext>
            </a:extLst>
          </p:cNvPr>
          <p:cNvSpPr/>
          <p:nvPr userDrawn="1">
            <p:custDataLst>
              <p:tags r:id="rId3"/>
            </p:custDataLst>
          </p:nvPr>
        </p:nvSpPr>
        <p:spPr>
          <a:xfrm>
            <a:off x="3814764" y="6859000"/>
            <a:ext cx="3055936"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en-GB" sz="2400" b="1" i="0" cap="all" baseline="0" dirty="0">
                <a:solidFill>
                  <a:schemeClr val="tx2"/>
                </a:solidFill>
              </a:rPr>
              <a:t>Draft</a:t>
            </a:r>
          </a:p>
        </p:txBody>
      </p:sp>
      <p:pic>
        <p:nvPicPr>
          <p:cNvPr id="486456594" name="QAS_logo" descr="{&quot;templafy&quot;:{&quot;id&quot;:&quot;6db35c83-d0af-4380-adc3-72eaecec8dcd&quot;}}"/>
          <p:cNvPicPr>
            <a:picLocks noChangeAspect="1"/>
          </p:cNvPicPr>
          <p:nvPr/>
        </p:nvPicPr>
        <p:blipFill>
          <a:blip r:embed="rId13"/>
          <a:stretch>
            <a:fillRect/>
          </a:stretch>
        </p:blipFill>
        <p:spPr>
          <a:xfrm>
            <a:off x="539750" y="6900350"/>
            <a:ext cx="1368000" cy="446400"/>
          </a:xfrm>
          <a:prstGeom prst="rect">
            <a:avLst/>
          </a:prstGeom>
        </p:spPr>
      </p:pic>
      <p:sp>
        <p:nvSpPr>
          <p:cNvPr id="9" name="Subtitle">
            <a:extLst>
              <a:ext uri="{FF2B5EF4-FFF2-40B4-BE49-F238E27FC236}">
                <a16:creationId xmlns:a16="http://schemas.microsoft.com/office/drawing/2014/main" id="{943AFD97-8FAA-4289-A0D1-09F975B59309}"/>
              </a:ext>
            </a:extLst>
          </p:cNvPr>
          <p:cNvSpPr>
            <a:spLocks noGrp="1"/>
          </p:cNvSpPr>
          <p:nvPr>
            <p:ph type="body" sz="quarter" idx="11"/>
            <p:custDataLst>
              <p:tags r:id="rId4"/>
            </p:custDataLst>
          </p:nvPr>
        </p:nvSpPr>
        <p:spPr>
          <a:xfrm>
            <a:off x="549274" y="4212000"/>
            <a:ext cx="4701600" cy="360000"/>
          </a:xfrm>
        </p:spPr>
        <p:txBody>
          <a:bodyPr/>
          <a:lstStyle>
            <a:lvl1pPr marL="0" indent="0">
              <a:spcBef>
                <a:spcPts val="0"/>
              </a:spcBef>
              <a:buNone/>
              <a:defRPr sz="1800">
                <a:solidFill>
                  <a:srgbClr val="4D4F53"/>
                </a:solidFill>
              </a:defRPr>
            </a:lvl1pPr>
            <a:lvl2pPr marL="0" indent="0">
              <a:spcBef>
                <a:spcPts val="1800"/>
              </a:spcBef>
              <a:spcAft>
                <a:spcPts val="0"/>
              </a:spcAft>
              <a:buNone/>
              <a:defRPr sz="1400">
                <a:solidFill>
                  <a:srgbClr val="4D4F53"/>
                </a:solidFill>
              </a:defRPr>
            </a:lvl2pPr>
          </a:lstStyle>
          <a:p>
            <a:pPr lvl="0"/>
            <a:endParaRPr lang="en-US" dirty="0"/>
          </a:p>
        </p:txBody>
      </p:sp>
      <p:sp>
        <p:nvSpPr>
          <p:cNvPr id="8" name="Title">
            <a:extLst>
              <a:ext uri="{FF2B5EF4-FFF2-40B4-BE49-F238E27FC236}">
                <a16:creationId xmlns:a16="http://schemas.microsoft.com/office/drawing/2014/main" id="{5281D3B6-B432-47A1-8A8D-3C936BE594CF}"/>
              </a:ext>
            </a:extLst>
          </p:cNvPr>
          <p:cNvSpPr>
            <a:spLocks noGrp="1"/>
          </p:cNvSpPr>
          <p:nvPr>
            <p:ph type="title"/>
            <p:custDataLst>
              <p:tags r:id="rId5"/>
            </p:custDataLst>
          </p:nvPr>
        </p:nvSpPr>
        <p:spPr>
          <a:xfrm>
            <a:off x="549274" y="3405600"/>
            <a:ext cx="4701236" cy="720000"/>
          </a:xfrm>
        </p:spPr>
        <p:txBody>
          <a:bodyPr anchor="b" anchorCtr="0"/>
          <a:lstStyle>
            <a:lvl1pPr>
              <a:lnSpc>
                <a:spcPct val="95000"/>
              </a:lnSpc>
              <a:defRPr sz="4000"/>
            </a:lvl1pPr>
          </a:lstStyle>
          <a:p>
            <a:endParaRPr lang="en-GB" dirty="0"/>
          </a:p>
        </p:txBody>
      </p:sp>
      <p:pic>
        <p:nvPicPr>
          <p:cNvPr id="647747009" name="image" descr="{&quot;templafy&quot;:{&quot;id&quot;:&quot;682de9a0-f1a9-4e0c-9405-e8f6876ce71b&quot;}}"/>
          <p:cNvPicPr>
            <a:picLocks noChangeAspect="1"/>
          </p:cNvPicPr>
          <p:nvPr/>
        </p:nvPicPr>
        <p:blipFill>
          <a:blip r:embed="rId14"/>
          <a:stretch>
            <a:fillRect/>
          </a:stretch>
        </p:blipFill>
        <p:spPr>
          <a:xfrm>
            <a:off x="9176400" y="6915600"/>
            <a:ext cx="975600" cy="414000"/>
          </a:xfrm>
          <a:prstGeom prst="rect">
            <a:avLst/>
          </a:prstGeom>
        </p:spPr>
      </p:pic>
      <p:sp>
        <p:nvSpPr>
          <p:cNvPr id="2" name="Fiduciary_Disclaimer" descr="{&quot;templafy&quot;:{&quot;id&quot;:&quot;0a977c82-cc67-4e76-b19e-49c8c2e42b46&quot;}}" title="Form.Fid_disclaimer_query.Fiduc_discl_text">
            <a:extLst>
              <a:ext uri="{FF2B5EF4-FFF2-40B4-BE49-F238E27FC236}">
                <a16:creationId xmlns:a16="http://schemas.microsoft.com/office/drawing/2014/main" id="{829FDFA0-79F6-496D-AAEF-04E0349DF207}"/>
              </a:ext>
            </a:extLst>
          </p:cNvPr>
          <p:cNvSpPr/>
          <p:nvPr userDrawn="1">
            <p:custDataLst>
              <p:tags r:id="rId6"/>
            </p:custDataLst>
          </p:nvPr>
        </p:nvSpPr>
        <p:spPr>
          <a:xfrm>
            <a:off x="5453063" y="5644220"/>
            <a:ext cx="4694237" cy="697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spcAft>
                <a:spcPts val="1200"/>
              </a:spcAft>
            </a:pPr>
            <a:endParaRPr lang="en-GB" sz="1000" dirty="0">
              <a:solidFill>
                <a:schemeClr val="tx1"/>
              </a:solidFill>
            </a:endParaRPr>
          </a:p>
        </p:txBody>
      </p:sp>
      <p:graphicFrame>
        <p:nvGraphicFramePr>
          <p:cNvPr id="18" name="Metadata background">
            <a:extLst>
              <a:ext uri="{FF2B5EF4-FFF2-40B4-BE49-F238E27FC236}">
                <a16:creationId xmlns:a16="http://schemas.microsoft.com/office/drawing/2014/main" id="{492CFFD0-465A-45EC-9B60-A60399C1A3B7}"/>
              </a:ext>
            </a:extLst>
          </p:cNvPr>
          <p:cNvGraphicFramePr>
            <a:graphicFrameLocks noGrp="1"/>
          </p:cNvGraphicFramePr>
          <p:nvPr userDrawn="1">
            <p:custDataLst>
              <p:tags r:id="rId7"/>
            </p:custDataLst>
            <p:extLst>
              <p:ext uri="{D42A27DB-BD31-4B8C-83A1-F6EECF244321}">
                <p14:modId xmlns:p14="http://schemas.microsoft.com/office/powerpoint/2010/main" val="2232803613"/>
              </p:ext>
            </p:extLst>
          </p:nvPr>
        </p:nvGraphicFramePr>
        <p:xfrm>
          <a:off x="540001" y="5644220"/>
          <a:ext cx="4713668" cy="697920"/>
        </p:xfrm>
        <a:graphic>
          <a:graphicData uri="http://schemas.openxmlformats.org/drawingml/2006/table">
            <a:tbl>
              <a:tblPr firstRow="1" bandRow="1">
                <a:tableStyleId>{2D5ABB26-0587-4C30-8999-92F81FD0307C}</a:tableStyleId>
              </a:tblPr>
              <a:tblGrid>
                <a:gridCol w="28800">
                  <a:extLst>
                    <a:ext uri="{9D8B030D-6E8A-4147-A177-3AD203B41FA5}">
                      <a16:colId xmlns:a16="http://schemas.microsoft.com/office/drawing/2014/main" val="3942203503"/>
                    </a:ext>
                  </a:extLst>
                </a:gridCol>
                <a:gridCol w="900000">
                  <a:extLst>
                    <a:ext uri="{9D8B030D-6E8A-4147-A177-3AD203B41FA5}">
                      <a16:colId xmlns:a16="http://schemas.microsoft.com/office/drawing/2014/main" val="270685148"/>
                    </a:ext>
                  </a:extLst>
                </a:gridCol>
                <a:gridCol w="3784868">
                  <a:extLst>
                    <a:ext uri="{9D8B030D-6E8A-4147-A177-3AD203B41FA5}">
                      <a16:colId xmlns:a16="http://schemas.microsoft.com/office/drawing/2014/main" val="415057381"/>
                    </a:ext>
                  </a:extLst>
                </a:gridCol>
              </a:tblGrid>
              <a:tr h="252000">
                <a:tc>
                  <a:txBody>
                    <a:bodyPr/>
                    <a:lstStyle/>
                    <a:p>
                      <a:endParaRPr lang="en-GB" sz="800" dirty="0">
                        <a:solidFill>
                          <a:schemeClr val="accent4"/>
                        </a:solidFill>
                      </a:endParaRPr>
                    </a:p>
                  </a:txBody>
                  <a:tcPr marL="0" marR="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lnSpc>
                          <a:spcPct val="90000"/>
                        </a:lnSpc>
                      </a:pPr>
                      <a:r>
                        <a:rPr lang="en-GB" sz="900" dirty="0">
                          <a:solidFill>
                            <a:schemeClr val="tx1"/>
                          </a:solidFill>
                        </a:rPr>
                        <a:t>Prepared for:</a:t>
                      </a:r>
                    </a:p>
                  </a:txBody>
                  <a:tcPr marL="72000" marR="7200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nSpc>
                          <a:spcPct val="90000"/>
                        </a:lnSpc>
                      </a:pPr>
                      <a:endParaRPr lang="en-GB" sz="900" dirty="0">
                        <a:solidFill>
                          <a:schemeClr val="tx1"/>
                        </a:solidFill>
                      </a:endParaRPr>
                    </a:p>
                  </a:txBody>
                  <a:tcPr marL="0" marR="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4036946909"/>
                  </a:ext>
                </a:extLst>
              </a:tr>
              <a:tr h="180000">
                <a:tc>
                  <a:txBody>
                    <a:bodyPr/>
                    <a:lstStyle/>
                    <a:p>
                      <a:endParaRPr lang="en-GB" sz="800" dirty="0">
                        <a:solidFill>
                          <a:schemeClr val="accent4"/>
                        </a:solidFill>
                      </a:endParaRPr>
                    </a:p>
                  </a:txBody>
                  <a:tcPr marL="0" marR="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r" defTabSz="685804" rtl="0" eaLnBrk="1" fontAlgn="auto" latinLnBrk="0" hangingPunct="1">
                        <a:lnSpc>
                          <a:spcPts val="900"/>
                        </a:lnSpc>
                        <a:spcBef>
                          <a:spcPts val="0"/>
                        </a:spcBef>
                        <a:spcAft>
                          <a:spcPts val="0"/>
                        </a:spcAft>
                        <a:buClrTx/>
                        <a:buSzTx/>
                        <a:buFontTx/>
                        <a:buNone/>
                        <a:tabLst/>
                        <a:defRPr/>
                      </a:pPr>
                      <a:r>
                        <a:rPr lang="en-GB" sz="900" dirty="0">
                          <a:solidFill>
                            <a:schemeClr val="tx1"/>
                          </a:solidFill>
                        </a:rPr>
                        <a:t>Prepared by:</a:t>
                      </a:r>
                    </a:p>
                  </a:txBody>
                  <a:tcPr marL="72000" marR="7200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l" defTabSz="685804" rtl="0" eaLnBrk="1" fontAlgn="auto" latinLnBrk="0" hangingPunct="1">
                        <a:lnSpc>
                          <a:spcPts val="900"/>
                        </a:lnSpc>
                        <a:spcBef>
                          <a:spcPts val="0"/>
                        </a:spcBef>
                        <a:spcAft>
                          <a:spcPts val="0"/>
                        </a:spcAft>
                        <a:buClrTx/>
                        <a:buSzTx/>
                        <a:buFontTx/>
                        <a:buNone/>
                        <a:tabLst/>
                        <a:defRPr/>
                      </a:pPr>
                      <a:endParaRPr lang="en-GB" sz="900" dirty="0">
                        <a:solidFill>
                          <a:schemeClr val="tx1"/>
                        </a:solidFill>
                      </a:endParaRPr>
                    </a:p>
                  </a:txBody>
                  <a:tcPr marL="0" marR="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4197540619"/>
                  </a:ext>
                </a:extLst>
              </a:tr>
              <a:tr h="252000">
                <a:tc>
                  <a:txBody>
                    <a:bodyPr/>
                    <a:lstStyle/>
                    <a:p>
                      <a:endParaRPr lang="en-GB" sz="800" dirty="0">
                        <a:solidFill>
                          <a:schemeClr val="accent4"/>
                        </a:solidFill>
                      </a:endParaRPr>
                    </a:p>
                  </a:txBody>
                  <a:tcPr marL="0" marR="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r" defTabSz="685804" rtl="0" eaLnBrk="1" fontAlgn="auto" latinLnBrk="0" hangingPunct="1">
                        <a:lnSpc>
                          <a:spcPct val="90000"/>
                        </a:lnSpc>
                        <a:spcBef>
                          <a:spcPts val="0"/>
                        </a:spcBef>
                        <a:spcAft>
                          <a:spcPts val="0"/>
                        </a:spcAft>
                        <a:buClrTx/>
                        <a:buSzTx/>
                        <a:buFontTx/>
                        <a:buNone/>
                        <a:tabLst/>
                        <a:defRPr/>
                      </a:pPr>
                      <a:r>
                        <a:rPr lang="en-GB" sz="900" dirty="0">
                          <a:solidFill>
                            <a:schemeClr val="tx1"/>
                          </a:solidFill>
                        </a:rPr>
                        <a:t>Date:</a:t>
                      </a: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a:lnSpc>
                          <a:spcPct val="90000"/>
                        </a:lnSpc>
                      </a:pPr>
                      <a:endParaRPr lang="en-GB" sz="900" dirty="0">
                        <a:solidFill>
                          <a:schemeClr val="tx1"/>
                        </a:solidFill>
                      </a:endParaRPr>
                    </a:p>
                  </a:txBody>
                  <a:tcPr marL="0" marR="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4029104"/>
                  </a:ext>
                </a:extLst>
              </a:tr>
            </a:tbl>
          </a:graphicData>
        </a:graphic>
      </p:graphicFrame>
      <p:sp>
        <p:nvSpPr>
          <p:cNvPr id="19" name="date" descr="{&quot;templafy&quot;:{&quot;id&quot;:&quot;bee4b1d1-d331-483f-ad5b-1ddc9cdd8922&quot;}}" title="Form.SelDate">
            <a:extLst>
              <a:ext uri="{FF2B5EF4-FFF2-40B4-BE49-F238E27FC236}">
                <a16:creationId xmlns:a16="http://schemas.microsoft.com/office/drawing/2014/main" id="{7690F426-E4F1-4495-BCEF-FC06686EBA68}"/>
              </a:ext>
            </a:extLst>
          </p:cNvPr>
          <p:cNvSpPr/>
          <p:nvPr userDrawn="1">
            <p:custDataLst>
              <p:tags r:id="rId8"/>
            </p:custDataLst>
          </p:nvPr>
        </p:nvSpPr>
        <p:spPr>
          <a:xfrm>
            <a:off x="1465200" y="6112800"/>
            <a:ext cx="3744000" cy="14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latin typeface="+mn-lt"/>
                <a:ea typeface="+mn-ea"/>
                <a:cs typeface="Arial"/>
              </a:rPr>
              <a:t>10 May 2021</a:t>
            </a:r>
          </a:p>
        </p:txBody>
      </p:sp>
      <p:sp>
        <p:nvSpPr>
          <p:cNvPr id="21" name="PreparedFor" descr="{&quot;templafy&quot;:{&quot;id&quot;:&quot;c11ce332-fa63-4a6e-8716-7fdf3635fc20&quot;}}" title="Form.PreparedFor">
            <a:extLst>
              <a:ext uri="{FF2B5EF4-FFF2-40B4-BE49-F238E27FC236}">
                <a16:creationId xmlns:a16="http://schemas.microsoft.com/office/drawing/2014/main" id="{2435D297-B194-479A-AE08-2686AC1DB986}"/>
              </a:ext>
            </a:extLst>
          </p:cNvPr>
          <p:cNvSpPr/>
          <p:nvPr userDrawn="1">
            <p:custDataLst>
              <p:tags r:id="rId9"/>
            </p:custDataLst>
          </p:nvPr>
        </p:nvSpPr>
        <p:spPr>
          <a:xfrm>
            <a:off x="1465200" y="5723135"/>
            <a:ext cx="3744000" cy="14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r>
              <a:rPr lang="en-GB" sz="900" kern="1200" dirty="0">
                <a:solidFill>
                  <a:schemeClr val="tx1"/>
                </a:solidFill>
                <a:latin typeface="+mn-lt"/>
                <a:ea typeface="+mn-ea"/>
                <a:cs typeface="Arial"/>
              </a:rPr>
              <a:t>University of Leeds</a:t>
            </a:r>
          </a:p>
        </p:txBody>
      </p:sp>
      <p:sp>
        <p:nvSpPr>
          <p:cNvPr id="22" name="PreparedBy" descr="{&quot;templafy&quot;:{&quot;id&quot;:&quot;3cce3c90-75b0-4e09-919a-a13a1c88bf7d&quot;}}" title="Form.PreparedBy">
            <a:extLst>
              <a:ext uri="{FF2B5EF4-FFF2-40B4-BE49-F238E27FC236}">
                <a16:creationId xmlns:a16="http://schemas.microsoft.com/office/drawing/2014/main" id="{F22E0E98-2F92-4DD8-8DF8-644FD655702B}"/>
              </a:ext>
            </a:extLst>
          </p:cNvPr>
          <p:cNvSpPr/>
          <p:nvPr userDrawn="1">
            <p:custDataLst>
              <p:tags r:id="rId10"/>
            </p:custDataLst>
          </p:nvPr>
        </p:nvSpPr>
        <p:spPr>
          <a:xfrm>
            <a:off x="1465200" y="5916430"/>
            <a:ext cx="3744000" cy="14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r>
              <a:rPr lang="en-GB" sz="900" kern="1200" dirty="0">
                <a:solidFill>
                  <a:schemeClr val="tx1"/>
                </a:solidFill>
                <a:latin typeface="+mn-lt"/>
                <a:ea typeface="+mn-ea"/>
                <a:cs typeface="Arial"/>
              </a:rPr>
              <a:t>Russell Powles FIA</a:t>
            </a:r>
          </a:p>
        </p:txBody>
      </p:sp>
      <p:sp>
        <p:nvSpPr>
          <p:cNvPr id="3" name="Guides" hidden="1">
            <a:extLst>
              <a:ext uri="{FF2B5EF4-FFF2-40B4-BE49-F238E27FC236}">
                <a16:creationId xmlns:a16="http://schemas.microsoft.com/office/drawing/2014/main" id="{B005BA1E-2859-4198-B299-9468E45C92B0}"/>
              </a:ext>
            </a:extLst>
          </p:cNvPr>
          <p:cNvSpPr/>
          <p:nvPr userDrawn="1">
            <p:custDataLst>
              <p:tags r:id="rId11"/>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3571971978"/>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010">
          <p15:clr>
            <a:srgbClr val="FF96FF"/>
          </p15:clr>
        </p15:guide>
        <p15:guide id="5" orient="horz" pos="2146">
          <p15:clr>
            <a:srgbClr val="FF96FF"/>
          </p15:clr>
        </p15:guide>
        <p15:guide id="6" orient="horz" pos="3182">
          <p15:clr>
            <a:srgbClr val="FF96FF"/>
          </p15:clr>
        </p15:guide>
        <p15:guide id="7" orient="horz" pos="3318">
          <p15:clr>
            <a:srgbClr val="FF96FF"/>
          </p15:clr>
        </p15:guide>
        <p15:guide id="8" orient="horz" pos="4353">
          <p15:clr>
            <a:srgbClr val="FF96FF"/>
          </p15:clr>
        </p15:guide>
        <p15:guide id="9" pos="340">
          <p15:clr>
            <a:srgbClr val="FF96FF"/>
          </p15:clr>
        </p15:guide>
        <p15:guide id="10" pos="1235">
          <p15:clr>
            <a:srgbClr val="FF96FF"/>
          </p15:clr>
        </p15:guide>
        <p15:guide id="11" pos="1371">
          <p15:clr>
            <a:srgbClr val="FF96FF"/>
          </p15:clr>
        </p15:guide>
        <p15:guide id="12" pos="2267">
          <p15:clr>
            <a:srgbClr val="FF96FF"/>
          </p15:clr>
        </p15:guide>
        <p15:guide id="13" pos="2403">
          <p15:clr>
            <a:srgbClr val="FF96FF"/>
          </p15:clr>
        </p15:guide>
        <p15:guide id="14" pos="3299">
          <p15:clr>
            <a:srgbClr val="FF96FF"/>
          </p15:clr>
        </p15:guide>
        <p15:guide id="15" pos="3435">
          <p15:clr>
            <a:srgbClr val="FF96FF"/>
          </p15:clr>
        </p15:guide>
        <p15:guide id="16" pos="4331">
          <p15:clr>
            <a:srgbClr val="FF96FF"/>
          </p15:clr>
        </p15:guide>
        <p15:guide id="17" pos="4467">
          <p15:clr>
            <a:srgbClr val="FF96FF"/>
          </p15:clr>
        </p15:guide>
        <p15:guide id="18" pos="5363">
          <p15:clr>
            <a:srgbClr val="FF96FF"/>
          </p15:clr>
        </p15:guide>
        <p15:guide id="19" pos="5499">
          <p15:clr>
            <a:srgbClr val="FF96FF"/>
          </p15:clr>
        </p15:guide>
        <p15:guide id="20" pos="6394">
          <p15:clr>
            <a:srgbClr val="FF96FF"/>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ntent (1/2) over one">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D4FE2E91-8CAC-4DA9-8EB9-138BFF689CEA}"/>
              </a:ext>
            </a:extLst>
          </p:cNvPr>
          <p:cNvSpPr>
            <a:spLocks noGrp="1"/>
          </p:cNvSpPr>
          <p:nvPr>
            <p:ph type="sldNum" sz="quarter" idx="14"/>
            <p:custDataLst>
              <p:tags r:id="rId1"/>
            </p:custDataLst>
          </p:nvPr>
        </p:nvSpPr>
        <p:spPr>
          <a:xfrm>
            <a:off x="9787300" y="439469"/>
            <a:ext cx="360000" cy="180000"/>
          </a:xfrm>
        </p:spPr>
        <p:txBody>
          <a:bodyPr/>
          <a:lstStyle/>
          <a:p>
            <a:fld id="{318147DC-1BE8-4CB3-8FD3-794750B1925D}" type="slidenum">
              <a:rPr lang="en-GB" smtClean="0"/>
              <a:pPr/>
              <a:t>‹#›</a:t>
            </a:fld>
            <a:endParaRPr lang="en-GB" dirty="0"/>
          </a:p>
        </p:txBody>
      </p:sp>
      <p:sp>
        <p:nvSpPr>
          <p:cNvPr id="5" name="Content Placeholder">
            <a:extLst>
              <a:ext uri="{FF2B5EF4-FFF2-40B4-BE49-F238E27FC236}">
                <a16:creationId xmlns:a16="http://schemas.microsoft.com/office/drawing/2014/main" id="{BE3CBCCC-CC0F-449E-87CE-330124E08262}"/>
              </a:ext>
            </a:extLst>
          </p:cNvPr>
          <p:cNvSpPr>
            <a:spLocks noGrp="1"/>
          </p:cNvSpPr>
          <p:nvPr>
            <p:ph sz="quarter" idx="15"/>
            <p:custDataLst>
              <p:tags r:id="rId2"/>
            </p:custDataLst>
          </p:nvPr>
        </p:nvSpPr>
        <p:spPr>
          <a:xfrm>
            <a:off x="539999" y="1547999"/>
            <a:ext cx="9612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3"/>
            </p:custDataLst>
          </p:nvPr>
        </p:nvSpPr>
        <p:spPr/>
        <p:txBody>
          <a:bodyPr/>
          <a:lstStyle/>
          <a:p>
            <a:endParaRPr lang="en-GB" dirty="0"/>
          </a:p>
        </p:txBody>
      </p:sp>
      <p:sp>
        <p:nvSpPr>
          <p:cNvPr id="7" name="Content Placeholder">
            <a:extLst>
              <a:ext uri="{FF2B5EF4-FFF2-40B4-BE49-F238E27FC236}">
                <a16:creationId xmlns:a16="http://schemas.microsoft.com/office/drawing/2014/main" id="{EBD293AC-B893-46D2-BCCB-45103421C592}"/>
              </a:ext>
            </a:extLst>
          </p:cNvPr>
          <p:cNvSpPr>
            <a:spLocks noGrp="1"/>
          </p:cNvSpPr>
          <p:nvPr>
            <p:ph sz="quarter" idx="16" hasCustomPrompt="1"/>
            <p:custDataLst>
              <p:tags r:id="rId4"/>
            </p:custDataLst>
          </p:nvPr>
        </p:nvSpPr>
        <p:spPr>
          <a:xfrm>
            <a:off x="539999" y="4337050"/>
            <a:ext cx="9612000" cy="2573151"/>
          </a:xfrm>
        </p:spPr>
        <p:txBody>
          <a:bodyPr/>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4" name="Guides" hidden="1">
            <a:extLst>
              <a:ext uri="{FF2B5EF4-FFF2-40B4-BE49-F238E27FC236}">
                <a16:creationId xmlns:a16="http://schemas.microsoft.com/office/drawing/2014/main" id="{8E3F4980-F50B-4A16-97C2-21E5B7A39727}"/>
              </a:ext>
            </a:extLst>
          </p:cNvPr>
          <p:cNvSpPr/>
          <p:nvPr userDrawn="1">
            <p:custDataLst>
              <p:tags r:id="rId5"/>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4065095706"/>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596" userDrawn="1">
          <p15:clr>
            <a:srgbClr val="FF96FF"/>
          </p15:clr>
        </p15:guide>
        <p15:guide id="5" orient="horz" pos="2732" userDrawn="1">
          <p15:clr>
            <a:srgbClr val="FF96FF"/>
          </p15:clr>
        </p15:guide>
        <p15:guide id="6" orient="horz" pos="4353" userDrawn="1">
          <p15:clr>
            <a:srgbClr val="FF96FF"/>
          </p15:clr>
        </p15:guide>
        <p15:guide id="7" pos="340" userDrawn="1">
          <p15:clr>
            <a:srgbClr val="FF96FF"/>
          </p15:clr>
        </p15:guide>
        <p15:guide id="8" pos="3299" userDrawn="1">
          <p15:clr>
            <a:srgbClr val="FF96FF"/>
          </p15:clr>
        </p15:guide>
        <p15:guide id="9" pos="3435" userDrawn="1">
          <p15:clr>
            <a:srgbClr val="FF96FF"/>
          </p15:clr>
        </p15:guide>
        <p15:guide id="10" pos="6394" userDrawn="1">
          <p15:clr>
            <a:srgbClr val="FF96FF"/>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Title Slide - Masthead">
    <p:spTree>
      <p:nvGrpSpPr>
        <p:cNvPr id="1" name=""/>
        <p:cNvGrpSpPr/>
        <p:nvPr/>
      </p:nvGrpSpPr>
      <p:grpSpPr>
        <a:xfrm>
          <a:off x="0" y="0"/>
          <a:ext cx="0" cy="0"/>
          <a:chOff x="0" y="0"/>
          <a:chExt cx="0" cy="0"/>
        </a:xfrm>
      </p:grpSpPr>
      <p:sp>
        <p:nvSpPr>
          <p:cNvPr id="9" name="Subtitle">
            <a:extLst>
              <a:ext uri="{FF2B5EF4-FFF2-40B4-BE49-F238E27FC236}">
                <a16:creationId xmlns:a16="http://schemas.microsoft.com/office/drawing/2014/main" id="{943AFD97-8FAA-4289-A0D1-09F975B59309}"/>
              </a:ext>
            </a:extLst>
          </p:cNvPr>
          <p:cNvSpPr>
            <a:spLocks noGrp="1"/>
          </p:cNvSpPr>
          <p:nvPr>
            <p:ph type="body" sz="quarter" idx="11"/>
            <p:custDataLst>
              <p:tags r:id="rId1"/>
            </p:custDataLst>
          </p:nvPr>
        </p:nvSpPr>
        <p:spPr>
          <a:xfrm>
            <a:off x="549274" y="4752000"/>
            <a:ext cx="7969249" cy="360000"/>
          </a:xfrm>
        </p:spPr>
        <p:txBody>
          <a:bodyPr/>
          <a:lstStyle>
            <a:lvl1pPr marL="0" indent="0">
              <a:spcBef>
                <a:spcPts val="0"/>
              </a:spcBef>
              <a:buNone/>
              <a:defRPr sz="1800">
                <a:solidFill>
                  <a:srgbClr val="4D4F53"/>
                </a:solidFill>
              </a:defRPr>
            </a:lvl1pPr>
            <a:lvl2pPr marL="0" indent="0">
              <a:spcBef>
                <a:spcPts val="1800"/>
              </a:spcBef>
              <a:spcAft>
                <a:spcPts val="0"/>
              </a:spcAft>
              <a:buNone/>
              <a:defRPr sz="1400">
                <a:solidFill>
                  <a:srgbClr val="4D4F53"/>
                </a:solidFill>
              </a:defRPr>
            </a:lvl2pPr>
          </a:lstStyle>
          <a:p>
            <a:pPr lvl="0"/>
            <a:endParaRPr lang="en-US" dirty="0"/>
          </a:p>
        </p:txBody>
      </p:sp>
      <p:sp>
        <p:nvSpPr>
          <p:cNvPr id="8" name="Title">
            <a:extLst>
              <a:ext uri="{FF2B5EF4-FFF2-40B4-BE49-F238E27FC236}">
                <a16:creationId xmlns:a16="http://schemas.microsoft.com/office/drawing/2014/main" id="{5281D3B6-B432-47A1-8A8D-3C936BE594CF}"/>
              </a:ext>
            </a:extLst>
          </p:cNvPr>
          <p:cNvSpPr>
            <a:spLocks noGrp="1"/>
          </p:cNvSpPr>
          <p:nvPr>
            <p:ph type="title" hasCustomPrompt="1"/>
            <p:custDataLst>
              <p:tags r:id="rId2"/>
            </p:custDataLst>
          </p:nvPr>
        </p:nvSpPr>
        <p:spPr>
          <a:xfrm>
            <a:off x="549275" y="3960000"/>
            <a:ext cx="7969248" cy="720000"/>
          </a:xfrm>
        </p:spPr>
        <p:txBody>
          <a:bodyPr anchor="b" anchorCtr="0"/>
          <a:lstStyle>
            <a:lvl1pPr>
              <a:lnSpc>
                <a:spcPct val="95000"/>
              </a:lnSpc>
              <a:defRPr sz="4000"/>
            </a:lvl1pPr>
          </a:lstStyle>
          <a:p>
            <a:r>
              <a:rPr lang="en-GB" dirty="0"/>
              <a:t>Click to add title (one line max.)</a:t>
            </a:r>
          </a:p>
        </p:txBody>
      </p:sp>
      <p:sp>
        <p:nvSpPr>
          <p:cNvPr id="14" name="Fiduciary_Disclaimer" descr="{&quot;templafy&quot;:{&quot;id&quot;:&quot;6396f8a9-5c85-4876-86dd-0a481f9ac762&quot;}}" title="Form.Fid_disclaimer_query.Fiduc_discl_text">
            <a:extLst>
              <a:ext uri="{FF2B5EF4-FFF2-40B4-BE49-F238E27FC236}">
                <a16:creationId xmlns:a16="http://schemas.microsoft.com/office/drawing/2014/main" id="{AA8AD239-1A9D-4C5F-AAC6-1C657F256584}"/>
              </a:ext>
            </a:extLst>
          </p:cNvPr>
          <p:cNvSpPr/>
          <p:nvPr userDrawn="1">
            <p:custDataLst>
              <p:tags r:id="rId3"/>
            </p:custDataLst>
          </p:nvPr>
        </p:nvSpPr>
        <p:spPr>
          <a:xfrm>
            <a:off x="5453063" y="5644220"/>
            <a:ext cx="4694239" cy="6979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spcAft>
                <a:spcPts val="1200"/>
              </a:spcAft>
            </a:pPr>
            <a:endParaRPr lang="en-GB" sz="1000" dirty="0">
              <a:solidFill>
                <a:schemeClr val="tx1"/>
              </a:solidFill>
            </a:endParaRPr>
          </a:p>
        </p:txBody>
      </p:sp>
      <p:graphicFrame>
        <p:nvGraphicFramePr>
          <p:cNvPr id="23" name="Metadata background">
            <a:extLst>
              <a:ext uri="{FF2B5EF4-FFF2-40B4-BE49-F238E27FC236}">
                <a16:creationId xmlns:a16="http://schemas.microsoft.com/office/drawing/2014/main" id="{6AFCB41E-FAFA-412A-A82C-46720E4901D7}"/>
              </a:ext>
            </a:extLst>
          </p:cNvPr>
          <p:cNvGraphicFramePr>
            <a:graphicFrameLocks noGrp="1"/>
          </p:cNvGraphicFramePr>
          <p:nvPr userDrawn="1">
            <p:custDataLst>
              <p:tags r:id="rId4"/>
            </p:custDataLst>
            <p:extLst>
              <p:ext uri="{D42A27DB-BD31-4B8C-83A1-F6EECF244321}">
                <p14:modId xmlns:p14="http://schemas.microsoft.com/office/powerpoint/2010/main" val="2514909016"/>
              </p:ext>
            </p:extLst>
          </p:nvPr>
        </p:nvGraphicFramePr>
        <p:xfrm>
          <a:off x="540001" y="5644220"/>
          <a:ext cx="4713668" cy="697920"/>
        </p:xfrm>
        <a:graphic>
          <a:graphicData uri="http://schemas.openxmlformats.org/drawingml/2006/table">
            <a:tbl>
              <a:tblPr firstRow="1" bandRow="1">
                <a:tableStyleId>{2D5ABB26-0587-4C30-8999-92F81FD0307C}</a:tableStyleId>
              </a:tblPr>
              <a:tblGrid>
                <a:gridCol w="28800">
                  <a:extLst>
                    <a:ext uri="{9D8B030D-6E8A-4147-A177-3AD203B41FA5}">
                      <a16:colId xmlns:a16="http://schemas.microsoft.com/office/drawing/2014/main" val="3942203503"/>
                    </a:ext>
                  </a:extLst>
                </a:gridCol>
                <a:gridCol w="900000">
                  <a:extLst>
                    <a:ext uri="{9D8B030D-6E8A-4147-A177-3AD203B41FA5}">
                      <a16:colId xmlns:a16="http://schemas.microsoft.com/office/drawing/2014/main" val="270685148"/>
                    </a:ext>
                  </a:extLst>
                </a:gridCol>
                <a:gridCol w="3784868">
                  <a:extLst>
                    <a:ext uri="{9D8B030D-6E8A-4147-A177-3AD203B41FA5}">
                      <a16:colId xmlns:a16="http://schemas.microsoft.com/office/drawing/2014/main" val="415057381"/>
                    </a:ext>
                  </a:extLst>
                </a:gridCol>
              </a:tblGrid>
              <a:tr h="252000">
                <a:tc>
                  <a:txBody>
                    <a:bodyPr/>
                    <a:lstStyle/>
                    <a:p>
                      <a:endParaRPr lang="en-GB" sz="800" dirty="0">
                        <a:solidFill>
                          <a:schemeClr val="accent4"/>
                        </a:solidFill>
                      </a:endParaRPr>
                    </a:p>
                  </a:txBody>
                  <a:tcPr marL="0" marR="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lnSpc>
                          <a:spcPct val="90000"/>
                        </a:lnSpc>
                      </a:pPr>
                      <a:r>
                        <a:rPr lang="en-GB" sz="900" dirty="0">
                          <a:solidFill>
                            <a:schemeClr val="tx1"/>
                          </a:solidFill>
                        </a:rPr>
                        <a:t>Prepared for:</a:t>
                      </a:r>
                    </a:p>
                  </a:txBody>
                  <a:tcPr marL="72000" marR="7200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nSpc>
                          <a:spcPct val="90000"/>
                        </a:lnSpc>
                      </a:pPr>
                      <a:endParaRPr lang="en-GB" sz="900" dirty="0">
                        <a:solidFill>
                          <a:schemeClr val="tx1"/>
                        </a:solidFill>
                      </a:endParaRPr>
                    </a:p>
                  </a:txBody>
                  <a:tcPr marL="0" marR="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4036946909"/>
                  </a:ext>
                </a:extLst>
              </a:tr>
              <a:tr h="180000">
                <a:tc>
                  <a:txBody>
                    <a:bodyPr/>
                    <a:lstStyle/>
                    <a:p>
                      <a:endParaRPr lang="en-GB" sz="800" dirty="0">
                        <a:solidFill>
                          <a:schemeClr val="accent4"/>
                        </a:solidFill>
                      </a:endParaRPr>
                    </a:p>
                  </a:txBody>
                  <a:tcPr marL="0" marR="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r" defTabSz="685804" rtl="0" eaLnBrk="1" fontAlgn="auto" latinLnBrk="0" hangingPunct="1">
                        <a:lnSpc>
                          <a:spcPts val="900"/>
                        </a:lnSpc>
                        <a:spcBef>
                          <a:spcPts val="0"/>
                        </a:spcBef>
                        <a:spcAft>
                          <a:spcPts val="0"/>
                        </a:spcAft>
                        <a:buClrTx/>
                        <a:buSzTx/>
                        <a:buFontTx/>
                        <a:buNone/>
                        <a:tabLst/>
                        <a:defRPr/>
                      </a:pPr>
                      <a:r>
                        <a:rPr lang="en-GB" sz="900" dirty="0">
                          <a:solidFill>
                            <a:schemeClr val="tx1"/>
                          </a:solidFill>
                        </a:rPr>
                        <a:t>Prepared by:</a:t>
                      </a:r>
                    </a:p>
                  </a:txBody>
                  <a:tcPr marL="72000" marR="7200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marL="0" marR="0" lvl="0" indent="0" algn="l" defTabSz="685804" rtl="0" eaLnBrk="1" fontAlgn="auto" latinLnBrk="0" hangingPunct="1">
                        <a:lnSpc>
                          <a:spcPts val="900"/>
                        </a:lnSpc>
                        <a:spcBef>
                          <a:spcPts val="0"/>
                        </a:spcBef>
                        <a:spcAft>
                          <a:spcPts val="0"/>
                        </a:spcAft>
                        <a:buClrTx/>
                        <a:buSzTx/>
                        <a:buFontTx/>
                        <a:buNone/>
                        <a:tabLst/>
                        <a:defRPr/>
                      </a:pPr>
                      <a:endParaRPr lang="en-GB" sz="900" dirty="0">
                        <a:solidFill>
                          <a:schemeClr val="tx1"/>
                        </a:solidFill>
                      </a:endParaRPr>
                    </a:p>
                  </a:txBody>
                  <a:tcPr marL="0" marR="0" marT="36000" marB="3600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4197540619"/>
                  </a:ext>
                </a:extLst>
              </a:tr>
              <a:tr h="252000">
                <a:tc>
                  <a:txBody>
                    <a:bodyPr/>
                    <a:lstStyle/>
                    <a:p>
                      <a:endParaRPr lang="en-GB" sz="800" dirty="0">
                        <a:solidFill>
                          <a:schemeClr val="accent4"/>
                        </a:solidFill>
                      </a:endParaRPr>
                    </a:p>
                  </a:txBody>
                  <a:tcPr marL="0" marR="0" marT="36000" marB="3600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r" defTabSz="685804" rtl="0" eaLnBrk="1" fontAlgn="auto" latinLnBrk="0" hangingPunct="1">
                        <a:lnSpc>
                          <a:spcPct val="90000"/>
                        </a:lnSpc>
                        <a:spcBef>
                          <a:spcPts val="0"/>
                        </a:spcBef>
                        <a:spcAft>
                          <a:spcPts val="0"/>
                        </a:spcAft>
                        <a:buClrTx/>
                        <a:buSzTx/>
                        <a:buFontTx/>
                        <a:buNone/>
                        <a:tabLst/>
                        <a:defRPr/>
                      </a:pPr>
                      <a:r>
                        <a:rPr lang="en-GB" sz="900" dirty="0">
                          <a:solidFill>
                            <a:schemeClr val="tx1"/>
                          </a:solidFill>
                        </a:rPr>
                        <a:t>Date:</a:t>
                      </a:r>
                    </a:p>
                  </a:txBody>
                  <a:tcPr marL="72000" marR="7200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tc>
                  <a:txBody>
                    <a:bodyPr/>
                    <a:lstStyle/>
                    <a:p>
                      <a:pPr algn="r">
                        <a:lnSpc>
                          <a:spcPct val="90000"/>
                        </a:lnSpc>
                      </a:pPr>
                      <a:endParaRPr lang="en-GB" sz="900" dirty="0">
                        <a:solidFill>
                          <a:schemeClr val="tx1"/>
                        </a:solidFill>
                      </a:endParaRPr>
                    </a:p>
                  </a:txBody>
                  <a:tcPr marL="0" marR="0" marT="36000" marB="36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2">
                        <a:lumMod val="20000"/>
                        <a:lumOff val="80000"/>
                      </a:schemeClr>
                    </a:solidFill>
                  </a:tcPr>
                </a:tc>
                <a:extLst>
                  <a:ext uri="{0D108BD9-81ED-4DB2-BD59-A6C34878D82A}">
                    <a16:rowId xmlns:a16="http://schemas.microsoft.com/office/drawing/2014/main" val="3294029104"/>
                  </a:ext>
                </a:extLst>
              </a:tr>
            </a:tbl>
          </a:graphicData>
        </a:graphic>
      </p:graphicFrame>
      <p:sp>
        <p:nvSpPr>
          <p:cNvPr id="24" name="date" descr="{&quot;templafy&quot;:{&quot;id&quot;:&quot;d6763e76-082a-4f5e-a383-d55f35cd370d&quot;}}" title="Form.SelDate">
            <a:extLst>
              <a:ext uri="{FF2B5EF4-FFF2-40B4-BE49-F238E27FC236}">
                <a16:creationId xmlns:a16="http://schemas.microsoft.com/office/drawing/2014/main" id="{C106115F-6FA5-4BAA-9F33-BA1E88851661}"/>
              </a:ext>
            </a:extLst>
          </p:cNvPr>
          <p:cNvSpPr/>
          <p:nvPr userDrawn="1">
            <p:custDataLst>
              <p:tags r:id="rId5"/>
            </p:custDataLst>
          </p:nvPr>
        </p:nvSpPr>
        <p:spPr>
          <a:xfrm>
            <a:off x="1465200" y="6112800"/>
            <a:ext cx="3744000" cy="14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latin typeface="+mn-lt"/>
                <a:ea typeface="+mn-ea"/>
                <a:cs typeface="Arial"/>
              </a:rPr>
              <a:t>10 May 2021</a:t>
            </a:r>
          </a:p>
        </p:txBody>
      </p:sp>
      <p:sp>
        <p:nvSpPr>
          <p:cNvPr id="25" name="PreparedFor" descr="{&quot;templafy&quot;:{&quot;id&quot;:&quot;f8e27816-7bae-412b-bf47-3fb84af75029&quot;}}" title="Form.PreparedFor">
            <a:extLst>
              <a:ext uri="{FF2B5EF4-FFF2-40B4-BE49-F238E27FC236}">
                <a16:creationId xmlns:a16="http://schemas.microsoft.com/office/drawing/2014/main" id="{5B263C0C-8960-4393-804C-B709EE639B84}"/>
              </a:ext>
            </a:extLst>
          </p:cNvPr>
          <p:cNvSpPr/>
          <p:nvPr userDrawn="1">
            <p:custDataLst>
              <p:tags r:id="rId6"/>
            </p:custDataLst>
          </p:nvPr>
        </p:nvSpPr>
        <p:spPr>
          <a:xfrm>
            <a:off x="1465200" y="5723135"/>
            <a:ext cx="3744000" cy="14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r>
              <a:rPr lang="en-GB" sz="900" kern="1200" dirty="0">
                <a:solidFill>
                  <a:schemeClr val="tx1"/>
                </a:solidFill>
                <a:latin typeface="+mn-lt"/>
                <a:ea typeface="+mn-ea"/>
                <a:cs typeface="Arial"/>
              </a:rPr>
              <a:t>University of Leeds</a:t>
            </a:r>
          </a:p>
        </p:txBody>
      </p:sp>
      <p:sp>
        <p:nvSpPr>
          <p:cNvPr id="27" name="PreparedBy" descr="{&quot;templafy&quot;:{&quot;id&quot;:&quot;6b65bae7-5500-42b8-bcff-9df61e09e1c5&quot;}}" title="Form.PreparedBy">
            <a:extLst>
              <a:ext uri="{FF2B5EF4-FFF2-40B4-BE49-F238E27FC236}">
                <a16:creationId xmlns:a16="http://schemas.microsoft.com/office/drawing/2014/main" id="{8133FC96-511A-4D2F-9FC1-3D88D87A435E}"/>
              </a:ext>
            </a:extLst>
          </p:cNvPr>
          <p:cNvSpPr/>
          <p:nvPr userDrawn="1">
            <p:custDataLst>
              <p:tags r:id="rId7"/>
            </p:custDataLst>
          </p:nvPr>
        </p:nvSpPr>
        <p:spPr>
          <a:xfrm>
            <a:off x="1465200" y="5916430"/>
            <a:ext cx="3744000" cy="14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r>
              <a:rPr lang="en-GB" sz="900" kern="1200" dirty="0">
                <a:solidFill>
                  <a:schemeClr val="tx1"/>
                </a:solidFill>
                <a:latin typeface="+mn-lt"/>
                <a:ea typeface="+mn-ea"/>
                <a:cs typeface="Arial"/>
              </a:rPr>
              <a:t>Russell Powles FIA</a:t>
            </a:r>
          </a:p>
        </p:txBody>
      </p:sp>
      <p:pic>
        <p:nvPicPr>
          <p:cNvPr id="302930496" name="QAS_logo" descr="{&quot;templafy&quot;:{&quot;id&quot;:&quot;95bdecd2-205c-4acd-a35b-df6499dc688a&quot;}}"/>
          <p:cNvPicPr>
            <a:picLocks noChangeAspect="1"/>
          </p:cNvPicPr>
          <p:nvPr/>
        </p:nvPicPr>
        <p:blipFill>
          <a:blip r:embed="rId13"/>
          <a:stretch>
            <a:fillRect/>
          </a:stretch>
        </p:blipFill>
        <p:spPr>
          <a:xfrm>
            <a:off x="539750" y="6900350"/>
            <a:ext cx="1368000" cy="446400"/>
          </a:xfrm>
          <a:prstGeom prst="rect">
            <a:avLst/>
          </a:prstGeom>
        </p:spPr>
      </p:pic>
      <p:sp>
        <p:nvSpPr>
          <p:cNvPr id="15" name="PrvStatus2" descr="{&quot;templafy&quot;:{&quot;id&quot;:&quot;5e50db46-6a0f-43c2-9535-8721d0ac21e8&quot;}}" hidden="1" title="Form.Status.Privacystatusdiscl">
            <a:extLst>
              <a:ext uri="{FF2B5EF4-FFF2-40B4-BE49-F238E27FC236}">
                <a16:creationId xmlns:a16="http://schemas.microsoft.com/office/drawing/2014/main" id="{12CCF238-4DEC-4378-8439-8FFA3D728B25}"/>
              </a:ext>
            </a:extLst>
          </p:cNvPr>
          <p:cNvSpPr/>
          <p:nvPr userDrawn="1">
            <p:custDataLst>
              <p:tags r:id="rId8"/>
            </p:custDataLst>
          </p:nvPr>
        </p:nvSpPr>
        <p:spPr>
          <a:xfrm>
            <a:off x="3816000" y="7166275"/>
            <a:ext cx="3055936" cy="225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800" dirty="0">
                <a:solidFill>
                  <a:schemeClr val="accent4"/>
                </a:solidFill>
              </a:rPr>
              <a:t>For professional clients only</a:t>
            </a:r>
          </a:p>
        </p:txBody>
      </p:sp>
      <p:sp>
        <p:nvSpPr>
          <p:cNvPr id="17" name="PrvStatus1" descr="{&quot;templafy&quot;:{&quot;id&quot;:&quot;916418af-4e86-44d4-8c0d-a7db5d36fa04&quot;}}" title="Form.Status.Privacystatus">
            <a:extLst>
              <a:ext uri="{FF2B5EF4-FFF2-40B4-BE49-F238E27FC236}">
                <a16:creationId xmlns:a16="http://schemas.microsoft.com/office/drawing/2014/main" id="{37C3EFD1-451C-4232-A63E-469082B32745}"/>
              </a:ext>
            </a:extLst>
          </p:cNvPr>
          <p:cNvSpPr/>
          <p:nvPr userDrawn="1">
            <p:custDataLst>
              <p:tags r:id="rId9"/>
            </p:custDataLst>
          </p:nvPr>
        </p:nvSpPr>
        <p:spPr>
          <a:xfrm>
            <a:off x="3814764" y="7166275"/>
            <a:ext cx="3055935" cy="225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800" dirty="0">
              <a:solidFill>
                <a:schemeClr val="accent4"/>
              </a:solidFill>
            </a:endParaRPr>
          </a:p>
        </p:txBody>
      </p:sp>
      <p:sp>
        <p:nvSpPr>
          <p:cNvPr id="18" name="Publishing_Status" descr="{&quot;templafy&quot;:{&quot;id&quot;:&quot;84368000-0402-4a15-81ea-2be14e0f156d&quot;}}" title="Form.DocStatus.Docstatus">
            <a:extLst>
              <a:ext uri="{FF2B5EF4-FFF2-40B4-BE49-F238E27FC236}">
                <a16:creationId xmlns:a16="http://schemas.microsoft.com/office/drawing/2014/main" id="{B8D90F7E-9171-4659-8DFF-8F9374FE5BB1}"/>
              </a:ext>
            </a:extLst>
          </p:cNvPr>
          <p:cNvSpPr/>
          <p:nvPr userDrawn="1">
            <p:custDataLst>
              <p:tags r:id="rId10"/>
            </p:custDataLst>
          </p:nvPr>
        </p:nvSpPr>
        <p:spPr>
          <a:xfrm>
            <a:off x="3814764" y="6859000"/>
            <a:ext cx="3055936" cy="3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en-GB" sz="2400" b="1" i="0" cap="all" baseline="0" dirty="0">
                <a:solidFill>
                  <a:schemeClr val="tx2"/>
                </a:solidFill>
              </a:rPr>
              <a:t>Draft</a:t>
            </a:r>
          </a:p>
        </p:txBody>
      </p:sp>
      <p:pic>
        <p:nvPicPr>
          <p:cNvPr id="751348927" name="image" descr="{&quot;templafy&quot;:{&quot;id&quot;:&quot;f46fadbf-4bf3-42bd-95ec-0876d0be0f4c&quot;}}"/>
          <p:cNvPicPr>
            <a:picLocks noChangeAspect="1"/>
          </p:cNvPicPr>
          <p:nvPr/>
        </p:nvPicPr>
        <p:blipFill>
          <a:blip r:embed="rId14"/>
          <a:stretch>
            <a:fillRect/>
          </a:stretch>
        </p:blipFill>
        <p:spPr>
          <a:xfrm>
            <a:off x="9176400" y="6915600"/>
            <a:ext cx="975600" cy="414000"/>
          </a:xfrm>
          <a:prstGeom prst="rect">
            <a:avLst/>
          </a:prstGeom>
        </p:spPr>
      </p:pic>
      <p:sp>
        <p:nvSpPr>
          <p:cNvPr id="2" name="Guides" hidden="1">
            <a:extLst>
              <a:ext uri="{FF2B5EF4-FFF2-40B4-BE49-F238E27FC236}">
                <a16:creationId xmlns:a16="http://schemas.microsoft.com/office/drawing/2014/main" id="{0C1B3380-8748-45A1-AD37-A607D8B9A6D9}"/>
              </a:ext>
            </a:extLst>
          </p:cNvPr>
          <p:cNvSpPr/>
          <p:nvPr userDrawn="1">
            <p:custDataLst>
              <p:tags r:id="rId11"/>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623620263"/>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010">
          <p15:clr>
            <a:srgbClr val="FF96FF"/>
          </p15:clr>
        </p15:guide>
        <p15:guide id="5" orient="horz" pos="2146">
          <p15:clr>
            <a:srgbClr val="FF96FF"/>
          </p15:clr>
        </p15:guide>
        <p15:guide id="6" orient="horz" pos="3182">
          <p15:clr>
            <a:srgbClr val="FF96FF"/>
          </p15:clr>
        </p15:guide>
        <p15:guide id="7" orient="horz" pos="3318">
          <p15:clr>
            <a:srgbClr val="FF96FF"/>
          </p15:clr>
        </p15:guide>
        <p15:guide id="8" orient="horz" pos="4353">
          <p15:clr>
            <a:srgbClr val="FF96FF"/>
          </p15:clr>
        </p15:guide>
        <p15:guide id="9" pos="340">
          <p15:clr>
            <a:srgbClr val="FF96FF"/>
          </p15:clr>
        </p15:guide>
        <p15:guide id="10" pos="1235">
          <p15:clr>
            <a:srgbClr val="FF96FF"/>
          </p15:clr>
        </p15:guide>
        <p15:guide id="11" pos="1371">
          <p15:clr>
            <a:srgbClr val="FF96FF"/>
          </p15:clr>
        </p15:guide>
        <p15:guide id="12" pos="2267">
          <p15:clr>
            <a:srgbClr val="FF96FF"/>
          </p15:clr>
        </p15:guide>
        <p15:guide id="13" pos="2403">
          <p15:clr>
            <a:srgbClr val="FF96FF"/>
          </p15:clr>
        </p15:guide>
        <p15:guide id="14" pos="3299">
          <p15:clr>
            <a:srgbClr val="FF96FF"/>
          </p15:clr>
        </p15:guide>
        <p15:guide id="15" pos="3435">
          <p15:clr>
            <a:srgbClr val="FF96FF"/>
          </p15:clr>
        </p15:guide>
        <p15:guide id="16" pos="4331">
          <p15:clr>
            <a:srgbClr val="FF96FF"/>
          </p15:clr>
        </p15:guide>
        <p15:guide id="17" pos="4467">
          <p15:clr>
            <a:srgbClr val="FF96FF"/>
          </p15:clr>
        </p15:guide>
        <p15:guide id="18" pos="5363">
          <p15:clr>
            <a:srgbClr val="FF96FF"/>
          </p15:clr>
        </p15:guide>
        <p15:guide id="19" pos="5499">
          <p15:clr>
            <a:srgbClr val="FF96FF"/>
          </p15:clr>
        </p15:guide>
        <p15:guide id="20" pos="6394">
          <p15:clr>
            <a:srgbClr val="FF96FF"/>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Divider - Hexagon">
    <p:spTree>
      <p:nvGrpSpPr>
        <p:cNvPr id="1" name=""/>
        <p:cNvGrpSpPr/>
        <p:nvPr/>
      </p:nvGrpSpPr>
      <p:grpSpPr>
        <a:xfrm>
          <a:off x="0" y="0"/>
          <a:ext cx="0" cy="0"/>
          <a:chOff x="0" y="0"/>
          <a:chExt cx="0" cy="0"/>
        </a:xfrm>
      </p:grpSpPr>
      <p:sp>
        <p:nvSpPr>
          <p:cNvPr id="9" name="Subtitle">
            <a:extLst>
              <a:ext uri="{FF2B5EF4-FFF2-40B4-BE49-F238E27FC236}">
                <a16:creationId xmlns:a16="http://schemas.microsoft.com/office/drawing/2014/main" id="{AD780B16-7A5B-4985-B7E8-EE62F919DEFE}"/>
              </a:ext>
            </a:extLst>
          </p:cNvPr>
          <p:cNvSpPr>
            <a:spLocks noGrp="1"/>
          </p:cNvSpPr>
          <p:nvPr>
            <p:ph type="body" sz="quarter" idx="11"/>
            <p:custDataLst>
              <p:tags r:id="rId1"/>
            </p:custDataLst>
          </p:nvPr>
        </p:nvSpPr>
        <p:spPr>
          <a:xfrm>
            <a:off x="549275" y="4212000"/>
            <a:ext cx="5868000" cy="360000"/>
          </a:xfrm>
        </p:spPr>
        <p:txBody>
          <a:bodyPr anchor="t" anchorCtr="0"/>
          <a:lstStyle>
            <a:lvl1pPr marL="0" indent="0">
              <a:spcBef>
                <a:spcPts val="0"/>
              </a:spcBef>
              <a:buNone/>
              <a:defRPr sz="1800">
                <a:solidFill>
                  <a:srgbClr val="4D4F53"/>
                </a:solidFill>
              </a:defRPr>
            </a:lvl1pPr>
            <a:lvl2pPr marL="0" indent="0">
              <a:spcBef>
                <a:spcPts val="1800"/>
              </a:spcBef>
              <a:spcAft>
                <a:spcPts val="0"/>
              </a:spcAft>
              <a:buNone/>
              <a:defRPr sz="1400">
                <a:solidFill>
                  <a:srgbClr val="4D4F53"/>
                </a:solidFill>
              </a:defRPr>
            </a:lvl2pPr>
          </a:lstStyle>
          <a:p>
            <a:pPr lvl="0"/>
            <a:endParaRPr lang="en-US" dirty="0"/>
          </a:p>
        </p:txBody>
      </p:sp>
      <p:sp>
        <p:nvSpPr>
          <p:cNvPr id="8" name="Title">
            <a:extLst>
              <a:ext uri="{FF2B5EF4-FFF2-40B4-BE49-F238E27FC236}">
                <a16:creationId xmlns:a16="http://schemas.microsoft.com/office/drawing/2014/main" id="{5281D3B6-B432-47A1-8A8D-3C936BE594CF}"/>
              </a:ext>
            </a:extLst>
          </p:cNvPr>
          <p:cNvSpPr>
            <a:spLocks noGrp="1"/>
          </p:cNvSpPr>
          <p:nvPr>
            <p:ph type="title"/>
            <p:custDataLst>
              <p:tags r:id="rId2"/>
            </p:custDataLst>
          </p:nvPr>
        </p:nvSpPr>
        <p:spPr>
          <a:xfrm>
            <a:off x="549275" y="3406775"/>
            <a:ext cx="5868000" cy="720000"/>
          </a:xfrm>
        </p:spPr>
        <p:txBody>
          <a:bodyPr anchor="b" anchorCtr="0"/>
          <a:lstStyle>
            <a:lvl1pPr>
              <a:lnSpc>
                <a:spcPct val="95000"/>
              </a:lnSpc>
              <a:defRPr sz="4000"/>
            </a:lvl1pPr>
          </a:lstStyle>
          <a:p>
            <a:endParaRPr lang="en-GB" dirty="0"/>
          </a:p>
        </p:txBody>
      </p:sp>
      <p:sp>
        <p:nvSpPr>
          <p:cNvPr id="2" name="Guides" hidden="1">
            <a:extLst>
              <a:ext uri="{FF2B5EF4-FFF2-40B4-BE49-F238E27FC236}">
                <a16:creationId xmlns:a16="http://schemas.microsoft.com/office/drawing/2014/main" id="{82E9E0D8-50F9-4523-B751-0E8DF7CB6EB3}"/>
              </a:ext>
            </a:extLst>
          </p:cNvPr>
          <p:cNvSpPr/>
          <p:nvPr userDrawn="1">
            <p:custDataLst>
              <p:tags r:id="rId3"/>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430593562"/>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010">
          <p15:clr>
            <a:srgbClr val="FF96FF"/>
          </p15:clr>
        </p15:guide>
        <p15:guide id="5" orient="horz" pos="2146">
          <p15:clr>
            <a:srgbClr val="FF96FF"/>
          </p15:clr>
        </p15:guide>
        <p15:guide id="6" orient="horz" pos="3182">
          <p15:clr>
            <a:srgbClr val="FF96FF"/>
          </p15:clr>
        </p15:guide>
        <p15:guide id="7" orient="horz" pos="3318">
          <p15:clr>
            <a:srgbClr val="FF96FF"/>
          </p15:clr>
        </p15:guide>
        <p15:guide id="8" orient="horz" pos="4353">
          <p15:clr>
            <a:srgbClr val="FF96FF"/>
          </p15:clr>
        </p15:guide>
        <p15:guide id="9" pos="340">
          <p15:clr>
            <a:srgbClr val="FF96FF"/>
          </p15:clr>
        </p15:guide>
        <p15:guide id="10" pos="1235">
          <p15:clr>
            <a:srgbClr val="FF96FF"/>
          </p15:clr>
        </p15:guide>
        <p15:guide id="11" pos="1371">
          <p15:clr>
            <a:srgbClr val="FF96FF"/>
          </p15:clr>
        </p15:guide>
        <p15:guide id="12" pos="2267">
          <p15:clr>
            <a:srgbClr val="FF96FF"/>
          </p15:clr>
        </p15:guide>
        <p15:guide id="13" pos="2403">
          <p15:clr>
            <a:srgbClr val="FF96FF"/>
          </p15:clr>
        </p15:guide>
        <p15:guide id="14" pos="3299">
          <p15:clr>
            <a:srgbClr val="FF96FF"/>
          </p15:clr>
        </p15:guide>
        <p15:guide id="15" pos="3435">
          <p15:clr>
            <a:srgbClr val="FF96FF"/>
          </p15:clr>
        </p15:guide>
        <p15:guide id="16" pos="4331">
          <p15:clr>
            <a:srgbClr val="FF96FF"/>
          </p15:clr>
        </p15:guide>
        <p15:guide id="17" pos="4467">
          <p15:clr>
            <a:srgbClr val="FF96FF"/>
          </p15:clr>
        </p15:guide>
        <p15:guide id="18" pos="5363">
          <p15:clr>
            <a:srgbClr val="FF96FF"/>
          </p15:clr>
        </p15:guide>
        <p15:guide id="19" pos="5499">
          <p15:clr>
            <a:srgbClr val="FF96FF"/>
          </p15:clr>
        </p15:guide>
        <p15:guide id="20" pos="6394">
          <p15:clr>
            <a:srgbClr val="FF96FF"/>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Divider - Masthead">
    <p:spTree>
      <p:nvGrpSpPr>
        <p:cNvPr id="1" name=""/>
        <p:cNvGrpSpPr/>
        <p:nvPr/>
      </p:nvGrpSpPr>
      <p:grpSpPr>
        <a:xfrm>
          <a:off x="0" y="0"/>
          <a:ext cx="0" cy="0"/>
          <a:chOff x="0" y="0"/>
          <a:chExt cx="0" cy="0"/>
        </a:xfrm>
      </p:grpSpPr>
      <p:sp>
        <p:nvSpPr>
          <p:cNvPr id="11" name="Subtitle">
            <a:extLst>
              <a:ext uri="{FF2B5EF4-FFF2-40B4-BE49-F238E27FC236}">
                <a16:creationId xmlns:a16="http://schemas.microsoft.com/office/drawing/2014/main" id="{D1CFD6B9-4970-4637-A586-32E1316D8DC4}"/>
              </a:ext>
            </a:extLst>
          </p:cNvPr>
          <p:cNvSpPr>
            <a:spLocks noGrp="1"/>
          </p:cNvSpPr>
          <p:nvPr>
            <p:ph type="body" sz="quarter" idx="11"/>
            <p:custDataLst>
              <p:tags r:id="rId1"/>
            </p:custDataLst>
          </p:nvPr>
        </p:nvSpPr>
        <p:spPr>
          <a:xfrm>
            <a:off x="549274" y="4752000"/>
            <a:ext cx="7969249" cy="360000"/>
          </a:xfrm>
        </p:spPr>
        <p:txBody>
          <a:bodyPr/>
          <a:lstStyle>
            <a:lvl1pPr marL="0" indent="0">
              <a:spcBef>
                <a:spcPts val="0"/>
              </a:spcBef>
              <a:buNone/>
              <a:defRPr sz="1800">
                <a:solidFill>
                  <a:srgbClr val="4D4F53"/>
                </a:solidFill>
              </a:defRPr>
            </a:lvl1pPr>
            <a:lvl2pPr marL="0" indent="0">
              <a:spcBef>
                <a:spcPts val="1800"/>
              </a:spcBef>
              <a:spcAft>
                <a:spcPts val="0"/>
              </a:spcAft>
              <a:buNone/>
              <a:defRPr sz="1400">
                <a:solidFill>
                  <a:srgbClr val="4D4F53"/>
                </a:solidFill>
              </a:defRPr>
            </a:lvl2pPr>
          </a:lstStyle>
          <a:p>
            <a:pPr lvl="0"/>
            <a:endParaRPr lang="en-US" dirty="0"/>
          </a:p>
        </p:txBody>
      </p:sp>
      <p:sp>
        <p:nvSpPr>
          <p:cNvPr id="12" name="Title">
            <a:extLst>
              <a:ext uri="{FF2B5EF4-FFF2-40B4-BE49-F238E27FC236}">
                <a16:creationId xmlns:a16="http://schemas.microsoft.com/office/drawing/2014/main" id="{C8CC45CC-B49A-4423-9B54-20CCC7E1CF2E}"/>
              </a:ext>
            </a:extLst>
          </p:cNvPr>
          <p:cNvSpPr>
            <a:spLocks noGrp="1"/>
          </p:cNvSpPr>
          <p:nvPr>
            <p:ph type="title" hasCustomPrompt="1"/>
            <p:custDataLst>
              <p:tags r:id="rId2"/>
            </p:custDataLst>
          </p:nvPr>
        </p:nvSpPr>
        <p:spPr>
          <a:xfrm>
            <a:off x="549275" y="3960000"/>
            <a:ext cx="7969250" cy="720000"/>
          </a:xfrm>
        </p:spPr>
        <p:txBody>
          <a:bodyPr anchor="b" anchorCtr="0"/>
          <a:lstStyle>
            <a:lvl1pPr>
              <a:lnSpc>
                <a:spcPct val="95000"/>
              </a:lnSpc>
              <a:defRPr sz="4000"/>
            </a:lvl1pPr>
          </a:lstStyle>
          <a:p>
            <a:r>
              <a:rPr lang="en-GB" dirty="0"/>
              <a:t>Click to add title (one line max.)</a:t>
            </a:r>
          </a:p>
        </p:txBody>
      </p:sp>
      <p:sp>
        <p:nvSpPr>
          <p:cNvPr id="2" name="Guides" hidden="1">
            <a:extLst>
              <a:ext uri="{FF2B5EF4-FFF2-40B4-BE49-F238E27FC236}">
                <a16:creationId xmlns:a16="http://schemas.microsoft.com/office/drawing/2014/main" id="{AC1B2D05-0711-43C0-9C77-26F3C1200DDC}"/>
              </a:ext>
            </a:extLst>
          </p:cNvPr>
          <p:cNvSpPr/>
          <p:nvPr userDrawn="1">
            <p:custDataLst>
              <p:tags r:id="rId3"/>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63517614"/>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010">
          <p15:clr>
            <a:srgbClr val="FF96FF"/>
          </p15:clr>
        </p15:guide>
        <p15:guide id="5" orient="horz" pos="2146">
          <p15:clr>
            <a:srgbClr val="FF96FF"/>
          </p15:clr>
        </p15:guide>
        <p15:guide id="6" orient="horz" pos="3182">
          <p15:clr>
            <a:srgbClr val="FF96FF"/>
          </p15:clr>
        </p15:guide>
        <p15:guide id="7" orient="horz" pos="3318">
          <p15:clr>
            <a:srgbClr val="FF96FF"/>
          </p15:clr>
        </p15:guide>
        <p15:guide id="8" orient="horz" pos="4353">
          <p15:clr>
            <a:srgbClr val="FF96FF"/>
          </p15:clr>
        </p15:guide>
        <p15:guide id="9" pos="340">
          <p15:clr>
            <a:srgbClr val="FF96FF"/>
          </p15:clr>
        </p15:guide>
        <p15:guide id="10" pos="1235">
          <p15:clr>
            <a:srgbClr val="FF96FF"/>
          </p15:clr>
        </p15:guide>
        <p15:guide id="11" pos="1371">
          <p15:clr>
            <a:srgbClr val="FF96FF"/>
          </p15:clr>
        </p15:guide>
        <p15:guide id="12" pos="2267">
          <p15:clr>
            <a:srgbClr val="FF96FF"/>
          </p15:clr>
        </p15:guide>
        <p15:guide id="13" pos="2403">
          <p15:clr>
            <a:srgbClr val="FF96FF"/>
          </p15:clr>
        </p15:guide>
        <p15:guide id="14" pos="3299">
          <p15:clr>
            <a:srgbClr val="FF96FF"/>
          </p15:clr>
        </p15:guide>
        <p15:guide id="15" pos="3435">
          <p15:clr>
            <a:srgbClr val="FF96FF"/>
          </p15:clr>
        </p15:guide>
        <p15:guide id="16" pos="4331">
          <p15:clr>
            <a:srgbClr val="FF96FF"/>
          </p15:clr>
        </p15:guide>
        <p15:guide id="17" pos="4467">
          <p15:clr>
            <a:srgbClr val="FF96FF"/>
          </p15:clr>
        </p15:guide>
        <p15:guide id="18" pos="5363">
          <p15:clr>
            <a:srgbClr val="FF96FF"/>
          </p15:clr>
        </p15:guide>
        <p15:guide id="19" pos="5499">
          <p15:clr>
            <a:srgbClr val="FF96FF"/>
          </p15:clr>
        </p15:guide>
        <p15:guide id="20" pos="6394">
          <p15:clr>
            <a:srgbClr val="FF96FF"/>
          </p15:clr>
        </p15:guide>
      </p15:sldGuideLst>
    </p:ext>
  </p:extLs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D4FE2E91-8CAC-4DA9-8EB9-138BFF689CEA}"/>
              </a:ext>
            </a:extLst>
          </p:cNvPr>
          <p:cNvSpPr>
            <a:spLocks noGrp="1"/>
          </p:cNvSpPr>
          <p:nvPr>
            <p:ph type="sldNum" sz="quarter" idx="14"/>
            <p:custDataLst>
              <p:tags r:id="rId1"/>
            </p:custDataLst>
          </p:nvPr>
        </p:nvSpPr>
        <p:spPr>
          <a:xfrm>
            <a:off x="9787300" y="439469"/>
            <a:ext cx="360000" cy="180000"/>
          </a:xfrm>
        </p:spPr>
        <p:txBody>
          <a:bodyPr/>
          <a:lstStyle/>
          <a:p>
            <a:fld id="{318147DC-1BE8-4CB3-8FD3-794750B1925D}" type="slidenum">
              <a:rPr lang="en-GB" smtClean="0"/>
              <a:pPr/>
              <a:t>‹#›</a:t>
            </a:fld>
            <a:endParaRPr lang="en-GB" dirty="0"/>
          </a:p>
        </p:txBody>
      </p:sp>
      <p:sp>
        <p:nvSpPr>
          <p:cNvPr id="5" name="Content Placeholder">
            <a:extLst>
              <a:ext uri="{FF2B5EF4-FFF2-40B4-BE49-F238E27FC236}">
                <a16:creationId xmlns:a16="http://schemas.microsoft.com/office/drawing/2014/main" id="{BE3CBCCC-CC0F-449E-87CE-330124E08262}"/>
              </a:ext>
            </a:extLst>
          </p:cNvPr>
          <p:cNvSpPr>
            <a:spLocks noGrp="1"/>
          </p:cNvSpPr>
          <p:nvPr>
            <p:ph sz="quarter" idx="15"/>
            <p:custDataLst>
              <p:tags r:id="rId2"/>
            </p:custDataLst>
          </p:nvPr>
        </p:nvSpPr>
        <p:spPr>
          <a:xfrm>
            <a:off x="539999" y="1547999"/>
            <a:ext cx="9612000" cy="536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3"/>
            </p:custDataLst>
          </p:nvPr>
        </p:nvSpPr>
        <p:spPr/>
        <p:txBody>
          <a:bodyPr/>
          <a:lstStyle/>
          <a:p>
            <a:endParaRPr lang="en-GB" dirty="0"/>
          </a:p>
        </p:txBody>
      </p:sp>
      <p:sp>
        <p:nvSpPr>
          <p:cNvPr id="4" name="Guides" hidden="1">
            <a:extLst>
              <a:ext uri="{FF2B5EF4-FFF2-40B4-BE49-F238E27FC236}">
                <a16:creationId xmlns:a16="http://schemas.microsoft.com/office/drawing/2014/main" id="{9A5DBA1B-9020-4419-85B6-24617DFA0415}"/>
              </a:ext>
            </a:extLst>
          </p:cNvPr>
          <p:cNvSpPr/>
          <p:nvPr userDrawn="1">
            <p:custDataLst>
              <p:tags r:id="rId4"/>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690893858"/>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4353">
          <p15:clr>
            <a:srgbClr val="FF96FF"/>
          </p15:clr>
        </p15:guide>
        <p15:guide id="5" pos="340">
          <p15:clr>
            <a:srgbClr val="FF96FF"/>
          </p15:clr>
        </p15:guide>
        <p15:guide id="6" pos="6394">
          <p15:clr>
            <a:srgbClr val="FF96FF"/>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One Content (1/2) over one">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D4FE2E91-8CAC-4DA9-8EB9-138BFF689CEA}"/>
              </a:ext>
            </a:extLst>
          </p:cNvPr>
          <p:cNvSpPr>
            <a:spLocks noGrp="1"/>
          </p:cNvSpPr>
          <p:nvPr>
            <p:ph type="sldNum" sz="quarter" idx="14"/>
            <p:custDataLst>
              <p:tags r:id="rId1"/>
            </p:custDataLst>
          </p:nvPr>
        </p:nvSpPr>
        <p:spPr>
          <a:xfrm>
            <a:off x="9787300" y="439469"/>
            <a:ext cx="360000" cy="180000"/>
          </a:xfrm>
        </p:spPr>
        <p:txBody>
          <a:bodyPr/>
          <a:lstStyle/>
          <a:p>
            <a:fld id="{318147DC-1BE8-4CB3-8FD3-794750B1925D}" type="slidenum">
              <a:rPr lang="en-GB" smtClean="0"/>
              <a:pPr/>
              <a:t>‹#›</a:t>
            </a:fld>
            <a:endParaRPr lang="en-GB" dirty="0"/>
          </a:p>
        </p:txBody>
      </p:sp>
      <p:sp>
        <p:nvSpPr>
          <p:cNvPr id="5" name="Content Placeholder">
            <a:extLst>
              <a:ext uri="{FF2B5EF4-FFF2-40B4-BE49-F238E27FC236}">
                <a16:creationId xmlns:a16="http://schemas.microsoft.com/office/drawing/2014/main" id="{BE3CBCCC-CC0F-449E-87CE-330124E08262}"/>
              </a:ext>
            </a:extLst>
          </p:cNvPr>
          <p:cNvSpPr>
            <a:spLocks noGrp="1"/>
          </p:cNvSpPr>
          <p:nvPr>
            <p:ph sz="quarter" idx="15"/>
            <p:custDataLst>
              <p:tags r:id="rId2"/>
            </p:custDataLst>
          </p:nvPr>
        </p:nvSpPr>
        <p:spPr>
          <a:xfrm>
            <a:off x="539999" y="1547999"/>
            <a:ext cx="9612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3"/>
            </p:custDataLst>
          </p:nvPr>
        </p:nvSpPr>
        <p:spPr/>
        <p:txBody>
          <a:bodyPr/>
          <a:lstStyle/>
          <a:p>
            <a:endParaRPr lang="en-GB" dirty="0"/>
          </a:p>
        </p:txBody>
      </p:sp>
      <p:sp>
        <p:nvSpPr>
          <p:cNvPr id="7" name="Content Placeholder">
            <a:extLst>
              <a:ext uri="{FF2B5EF4-FFF2-40B4-BE49-F238E27FC236}">
                <a16:creationId xmlns:a16="http://schemas.microsoft.com/office/drawing/2014/main" id="{EBD293AC-B893-46D2-BCCB-45103421C592}"/>
              </a:ext>
            </a:extLst>
          </p:cNvPr>
          <p:cNvSpPr>
            <a:spLocks noGrp="1"/>
          </p:cNvSpPr>
          <p:nvPr>
            <p:ph sz="quarter" idx="16" hasCustomPrompt="1"/>
            <p:custDataLst>
              <p:tags r:id="rId4"/>
            </p:custDataLst>
          </p:nvPr>
        </p:nvSpPr>
        <p:spPr>
          <a:xfrm>
            <a:off x="539999" y="4337050"/>
            <a:ext cx="9612000" cy="2573151"/>
          </a:xfrm>
        </p:spPr>
        <p:txBody>
          <a:bodyPr/>
          <a:lstStyle>
            <a:lvl1pP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4" name="Guides" hidden="1">
            <a:extLst>
              <a:ext uri="{FF2B5EF4-FFF2-40B4-BE49-F238E27FC236}">
                <a16:creationId xmlns:a16="http://schemas.microsoft.com/office/drawing/2014/main" id="{8E3F4980-F50B-4A16-97C2-21E5B7A39727}"/>
              </a:ext>
            </a:extLst>
          </p:cNvPr>
          <p:cNvSpPr/>
          <p:nvPr userDrawn="1">
            <p:custDataLst>
              <p:tags r:id="rId5"/>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313821860"/>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596">
          <p15:clr>
            <a:srgbClr val="FF96FF"/>
          </p15:clr>
        </p15:guide>
        <p15:guide id="5" orient="horz" pos="2732">
          <p15:clr>
            <a:srgbClr val="FF96FF"/>
          </p15:clr>
        </p15:guide>
        <p15:guide id="6" orient="horz" pos="4353">
          <p15:clr>
            <a:srgbClr val="FF96FF"/>
          </p15:clr>
        </p15:guide>
        <p15:guide id="7" pos="340">
          <p15:clr>
            <a:srgbClr val="FF96FF"/>
          </p15:clr>
        </p15:guide>
        <p15:guide id="8" pos="3299">
          <p15:clr>
            <a:srgbClr val="FF96FF"/>
          </p15:clr>
        </p15:guide>
        <p15:guide id="9" pos="3435">
          <p15:clr>
            <a:srgbClr val="FF96FF"/>
          </p15:clr>
        </p15:guide>
        <p15:guide id="10" pos="6394">
          <p15:clr>
            <a:srgbClr val="FF96FF"/>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One Content (2/3) over one">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D4FE2E91-8CAC-4DA9-8EB9-138BFF689CEA}"/>
              </a:ext>
            </a:extLst>
          </p:cNvPr>
          <p:cNvSpPr>
            <a:spLocks noGrp="1"/>
          </p:cNvSpPr>
          <p:nvPr>
            <p:ph type="sldNum" sz="quarter" idx="14"/>
            <p:custDataLst>
              <p:tags r:id="rId1"/>
            </p:custDataLst>
          </p:nvPr>
        </p:nvSpPr>
        <p:spPr>
          <a:xfrm>
            <a:off x="9787300" y="439469"/>
            <a:ext cx="360000" cy="180000"/>
          </a:xfrm>
        </p:spPr>
        <p:txBody>
          <a:bodyPr/>
          <a:lstStyle/>
          <a:p>
            <a:fld id="{318147DC-1BE8-4CB3-8FD3-794750B1925D}" type="slidenum">
              <a:rPr lang="en-GB" smtClean="0"/>
              <a:pPr/>
              <a:t>‹#›</a:t>
            </a:fld>
            <a:endParaRPr lang="en-GB" dirty="0"/>
          </a:p>
        </p:txBody>
      </p:sp>
      <p:sp>
        <p:nvSpPr>
          <p:cNvPr id="5" name="Content Placeholder">
            <a:extLst>
              <a:ext uri="{FF2B5EF4-FFF2-40B4-BE49-F238E27FC236}">
                <a16:creationId xmlns:a16="http://schemas.microsoft.com/office/drawing/2014/main" id="{BE3CBCCC-CC0F-449E-87CE-330124E08262}"/>
              </a:ext>
            </a:extLst>
          </p:cNvPr>
          <p:cNvSpPr>
            <a:spLocks noGrp="1"/>
          </p:cNvSpPr>
          <p:nvPr>
            <p:ph sz="quarter" idx="15"/>
            <p:custDataLst>
              <p:tags r:id="rId2"/>
            </p:custDataLst>
          </p:nvPr>
        </p:nvSpPr>
        <p:spPr>
          <a:xfrm>
            <a:off x="539999" y="1547999"/>
            <a:ext cx="9612000" cy="350342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3"/>
            </p:custDataLst>
          </p:nvPr>
        </p:nvSpPr>
        <p:spPr/>
        <p:txBody>
          <a:bodyPr/>
          <a:lstStyle/>
          <a:p>
            <a:endParaRPr lang="en-GB" dirty="0"/>
          </a:p>
        </p:txBody>
      </p:sp>
      <p:sp>
        <p:nvSpPr>
          <p:cNvPr id="7" name="Content Placeholder">
            <a:extLst>
              <a:ext uri="{FF2B5EF4-FFF2-40B4-BE49-F238E27FC236}">
                <a16:creationId xmlns:a16="http://schemas.microsoft.com/office/drawing/2014/main" id="{EBD293AC-B893-46D2-BCCB-45103421C592}"/>
              </a:ext>
            </a:extLst>
          </p:cNvPr>
          <p:cNvSpPr>
            <a:spLocks noGrp="1"/>
          </p:cNvSpPr>
          <p:nvPr>
            <p:ph sz="quarter" idx="16"/>
            <p:custDataLst>
              <p:tags r:id="rId4"/>
            </p:custDataLst>
          </p:nvPr>
        </p:nvSpPr>
        <p:spPr>
          <a:xfrm>
            <a:off x="539999" y="5267325"/>
            <a:ext cx="9612000" cy="16428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4" name="Guides" hidden="1">
            <a:extLst>
              <a:ext uri="{FF2B5EF4-FFF2-40B4-BE49-F238E27FC236}">
                <a16:creationId xmlns:a16="http://schemas.microsoft.com/office/drawing/2014/main" id="{C8F78D13-5B8E-4083-A212-B9BE4858E83E}"/>
              </a:ext>
            </a:extLst>
          </p:cNvPr>
          <p:cNvSpPr/>
          <p:nvPr userDrawn="1">
            <p:custDataLst>
              <p:tags r:id="rId5"/>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2071841843"/>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010">
          <p15:clr>
            <a:srgbClr val="FF96FF"/>
          </p15:clr>
        </p15:guide>
        <p15:guide id="5" orient="horz" pos="2146">
          <p15:clr>
            <a:srgbClr val="FF96FF"/>
          </p15:clr>
        </p15:guide>
        <p15:guide id="6" orient="horz" pos="3182">
          <p15:clr>
            <a:srgbClr val="FF96FF"/>
          </p15:clr>
        </p15:guide>
        <p15:guide id="7" orient="horz" pos="3318">
          <p15:clr>
            <a:srgbClr val="FF96FF"/>
          </p15:clr>
        </p15:guide>
        <p15:guide id="8" orient="horz" pos="4353">
          <p15:clr>
            <a:srgbClr val="FF96FF"/>
          </p15:clr>
        </p15:guide>
        <p15:guide id="9" pos="340">
          <p15:clr>
            <a:srgbClr val="FF96FF"/>
          </p15:clr>
        </p15:guide>
        <p15:guide id="10" pos="3299">
          <p15:clr>
            <a:srgbClr val="FF96FF"/>
          </p15:clr>
        </p15:guide>
        <p15:guide id="11" pos="3435">
          <p15:clr>
            <a:srgbClr val="FF96FF"/>
          </p15:clr>
        </p15:guide>
        <p15:guide id="12" pos="6394">
          <p15:clr>
            <a:srgbClr val="FF96FF"/>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One Content (1/6) over two">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877D82D8-2EC2-4F06-ABEA-FE2D3CC50AE8}"/>
              </a:ext>
            </a:extLst>
          </p:cNvPr>
          <p:cNvSpPr>
            <a:spLocks noGrp="1"/>
          </p:cNvSpPr>
          <p:nvPr>
            <p:ph type="sldNum" sz="quarter" idx="16"/>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A6316FE5-34DA-467E-A2DF-A7564BDAD45A}"/>
              </a:ext>
            </a:extLst>
          </p:cNvPr>
          <p:cNvSpPr>
            <a:spLocks noGrp="1"/>
          </p:cNvSpPr>
          <p:nvPr>
            <p:ph sz="quarter" idx="18"/>
            <p:custDataLst>
              <p:tags r:id="rId2"/>
            </p:custDataLst>
          </p:nvPr>
        </p:nvSpPr>
        <p:spPr>
          <a:xfrm>
            <a:off x="5453998" y="2476500"/>
            <a:ext cx="4698000" cy="443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590E44DD-07F4-4931-949B-56BAB4ED89E9}"/>
              </a:ext>
            </a:extLst>
          </p:cNvPr>
          <p:cNvSpPr>
            <a:spLocks noGrp="1"/>
          </p:cNvSpPr>
          <p:nvPr>
            <p:ph sz="quarter" idx="17"/>
            <p:custDataLst>
              <p:tags r:id="rId3"/>
            </p:custDataLst>
          </p:nvPr>
        </p:nvSpPr>
        <p:spPr>
          <a:xfrm>
            <a:off x="539999" y="1548000"/>
            <a:ext cx="9610476" cy="712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lvl1pPr>
              <a:defRPr/>
            </a:lvl1pPr>
          </a:lstStyle>
          <a:p>
            <a:endParaRPr lang="en-GB" dirty="0"/>
          </a:p>
        </p:txBody>
      </p:sp>
      <p:sp>
        <p:nvSpPr>
          <p:cNvPr id="8" name="Content Placeholder 1">
            <a:extLst>
              <a:ext uri="{FF2B5EF4-FFF2-40B4-BE49-F238E27FC236}">
                <a16:creationId xmlns:a16="http://schemas.microsoft.com/office/drawing/2014/main" id="{E9733178-C9B1-4517-BA1A-CA4534538F21}"/>
              </a:ext>
            </a:extLst>
          </p:cNvPr>
          <p:cNvSpPr>
            <a:spLocks noGrp="1"/>
          </p:cNvSpPr>
          <p:nvPr>
            <p:ph sz="quarter" idx="19"/>
            <p:custDataLst>
              <p:tags r:id="rId5"/>
            </p:custDataLst>
          </p:nvPr>
        </p:nvSpPr>
        <p:spPr>
          <a:xfrm>
            <a:off x="539999" y="2476500"/>
            <a:ext cx="4697164" cy="44354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4" name="Guides" hidden="1">
            <a:extLst>
              <a:ext uri="{FF2B5EF4-FFF2-40B4-BE49-F238E27FC236}">
                <a16:creationId xmlns:a16="http://schemas.microsoft.com/office/drawing/2014/main" id="{4B3A19FF-646F-4D5D-9835-ACE080595AAA}"/>
              </a:ext>
            </a:extLst>
          </p:cNvPr>
          <p:cNvSpPr/>
          <p:nvPr userDrawn="1">
            <p:custDataLst>
              <p:tags r:id="rId6"/>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533360000"/>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1424">
          <p15:clr>
            <a:srgbClr val="FF96FF"/>
          </p15:clr>
        </p15:guide>
        <p15:guide id="5" orient="horz" pos="1560">
          <p15:clr>
            <a:srgbClr val="FF96FF"/>
          </p15:clr>
        </p15:guide>
        <p15:guide id="6" orient="horz" pos="2010">
          <p15:clr>
            <a:srgbClr val="FF96FF"/>
          </p15:clr>
        </p15:guide>
        <p15:guide id="7" orient="horz" pos="2146">
          <p15:clr>
            <a:srgbClr val="FF96FF"/>
          </p15:clr>
        </p15:guide>
        <p15:guide id="8" orient="horz" pos="2596">
          <p15:clr>
            <a:srgbClr val="FF96FF"/>
          </p15:clr>
        </p15:guide>
        <p15:guide id="9" orient="horz" pos="2732">
          <p15:clr>
            <a:srgbClr val="FF96FF"/>
          </p15:clr>
        </p15:guide>
        <p15:guide id="10" orient="horz" pos="3182">
          <p15:clr>
            <a:srgbClr val="FF96FF"/>
          </p15:clr>
        </p15:guide>
        <p15:guide id="11" orient="horz" pos="3318">
          <p15:clr>
            <a:srgbClr val="FF96FF"/>
          </p15:clr>
        </p15:guide>
        <p15:guide id="12" orient="horz" pos="3768">
          <p15:clr>
            <a:srgbClr val="FF96FF"/>
          </p15:clr>
        </p15:guide>
        <p15:guide id="13" orient="horz" pos="3904">
          <p15:clr>
            <a:srgbClr val="FF96FF"/>
          </p15:clr>
        </p15:guide>
        <p15:guide id="14" orient="horz" pos="4353">
          <p15:clr>
            <a:srgbClr val="FF96FF"/>
          </p15:clr>
        </p15:guide>
        <p15:guide id="15" pos="340">
          <p15:clr>
            <a:srgbClr val="FF96FF"/>
          </p15:clr>
        </p15:guide>
        <p15:guide id="16" pos="3299">
          <p15:clr>
            <a:srgbClr val="FF96FF"/>
          </p15:clr>
        </p15:guide>
        <p15:guide id="17" pos="3435">
          <p15:clr>
            <a:srgbClr val="FF96FF"/>
          </p15:clr>
        </p15:guide>
        <p15:guide id="18" pos="6394">
          <p15:clr>
            <a:srgbClr val="FF96FF"/>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One Content (1/3) over two">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877D82D8-2EC2-4F06-ABEA-FE2D3CC50AE8}"/>
              </a:ext>
            </a:extLst>
          </p:cNvPr>
          <p:cNvSpPr>
            <a:spLocks noGrp="1"/>
          </p:cNvSpPr>
          <p:nvPr>
            <p:ph type="sldNum" sz="quarter" idx="16"/>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A6316FE5-34DA-467E-A2DF-A7564BDAD45A}"/>
              </a:ext>
            </a:extLst>
          </p:cNvPr>
          <p:cNvSpPr>
            <a:spLocks noGrp="1"/>
          </p:cNvSpPr>
          <p:nvPr>
            <p:ph sz="quarter" idx="18"/>
            <p:custDataLst>
              <p:tags r:id="rId2"/>
            </p:custDataLst>
          </p:nvPr>
        </p:nvSpPr>
        <p:spPr>
          <a:xfrm>
            <a:off x="5453998" y="3406776"/>
            <a:ext cx="4698000" cy="3511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590E44DD-07F4-4931-949B-56BAB4ED89E9}"/>
              </a:ext>
            </a:extLst>
          </p:cNvPr>
          <p:cNvSpPr>
            <a:spLocks noGrp="1"/>
          </p:cNvSpPr>
          <p:nvPr>
            <p:ph sz="quarter" idx="17"/>
            <p:custDataLst>
              <p:tags r:id="rId3"/>
            </p:custDataLst>
          </p:nvPr>
        </p:nvSpPr>
        <p:spPr>
          <a:xfrm>
            <a:off x="539999" y="1548000"/>
            <a:ext cx="9610476" cy="16428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lvl1pPr>
              <a:defRPr/>
            </a:lvl1pPr>
          </a:lstStyle>
          <a:p>
            <a:endParaRPr lang="en-GB" dirty="0"/>
          </a:p>
        </p:txBody>
      </p:sp>
      <p:sp>
        <p:nvSpPr>
          <p:cNvPr id="8" name="Content Placeholder 1">
            <a:extLst>
              <a:ext uri="{FF2B5EF4-FFF2-40B4-BE49-F238E27FC236}">
                <a16:creationId xmlns:a16="http://schemas.microsoft.com/office/drawing/2014/main" id="{E9733178-C9B1-4517-BA1A-CA4534538F21}"/>
              </a:ext>
            </a:extLst>
          </p:cNvPr>
          <p:cNvSpPr>
            <a:spLocks noGrp="1"/>
          </p:cNvSpPr>
          <p:nvPr>
            <p:ph sz="quarter" idx="19"/>
            <p:custDataLst>
              <p:tags r:id="rId5"/>
            </p:custDataLst>
          </p:nvPr>
        </p:nvSpPr>
        <p:spPr>
          <a:xfrm>
            <a:off x="539999" y="3406776"/>
            <a:ext cx="4697164" cy="350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4" name="Guides" hidden="1">
            <a:extLst>
              <a:ext uri="{FF2B5EF4-FFF2-40B4-BE49-F238E27FC236}">
                <a16:creationId xmlns:a16="http://schemas.microsoft.com/office/drawing/2014/main" id="{13422842-ABF3-4EB6-9ED1-AA3E39B3C8D0}"/>
              </a:ext>
            </a:extLst>
          </p:cNvPr>
          <p:cNvSpPr/>
          <p:nvPr userDrawn="1">
            <p:custDataLst>
              <p:tags r:id="rId6"/>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4100731198"/>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1424">
          <p15:clr>
            <a:srgbClr val="FF96FF"/>
          </p15:clr>
        </p15:guide>
        <p15:guide id="5" orient="horz" pos="1560">
          <p15:clr>
            <a:srgbClr val="FF96FF"/>
          </p15:clr>
        </p15:guide>
        <p15:guide id="6" orient="horz" pos="2010">
          <p15:clr>
            <a:srgbClr val="FF96FF"/>
          </p15:clr>
        </p15:guide>
        <p15:guide id="7" orient="horz" pos="2146">
          <p15:clr>
            <a:srgbClr val="FF96FF"/>
          </p15:clr>
        </p15:guide>
        <p15:guide id="8" orient="horz" pos="2596">
          <p15:clr>
            <a:srgbClr val="FF96FF"/>
          </p15:clr>
        </p15:guide>
        <p15:guide id="9" orient="horz" pos="2732">
          <p15:clr>
            <a:srgbClr val="FF96FF"/>
          </p15:clr>
        </p15:guide>
        <p15:guide id="10" orient="horz" pos="3182">
          <p15:clr>
            <a:srgbClr val="FF96FF"/>
          </p15:clr>
        </p15:guide>
        <p15:guide id="11" orient="horz" pos="3318">
          <p15:clr>
            <a:srgbClr val="FF96FF"/>
          </p15:clr>
        </p15:guide>
        <p15:guide id="12" orient="horz" pos="3768">
          <p15:clr>
            <a:srgbClr val="FF96FF"/>
          </p15:clr>
        </p15:guide>
        <p15:guide id="13" orient="horz" pos="3904">
          <p15:clr>
            <a:srgbClr val="FF96FF"/>
          </p15:clr>
        </p15:guide>
        <p15:guide id="14" orient="horz" pos="4353">
          <p15:clr>
            <a:srgbClr val="FF96FF"/>
          </p15:clr>
        </p15:guide>
        <p15:guide id="15" pos="340">
          <p15:clr>
            <a:srgbClr val="FF96FF"/>
          </p15:clr>
        </p15:guide>
        <p15:guide id="16" pos="3299">
          <p15:clr>
            <a:srgbClr val="FF96FF"/>
          </p15:clr>
        </p15:guide>
        <p15:guide id="17" pos="3435">
          <p15:clr>
            <a:srgbClr val="FF96FF"/>
          </p15:clr>
        </p15:guide>
        <p15:guide id="18" pos="6394">
          <p15:clr>
            <a:srgbClr val="FF96FF"/>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One Content (1/2) over two">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877D82D8-2EC2-4F06-ABEA-FE2D3CC50AE8}"/>
              </a:ext>
            </a:extLst>
          </p:cNvPr>
          <p:cNvSpPr>
            <a:spLocks noGrp="1"/>
          </p:cNvSpPr>
          <p:nvPr>
            <p:ph type="sldNum" sz="quarter" idx="16"/>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A6316FE5-34DA-467E-A2DF-A7564BDAD45A}"/>
              </a:ext>
            </a:extLst>
          </p:cNvPr>
          <p:cNvSpPr>
            <a:spLocks noGrp="1"/>
          </p:cNvSpPr>
          <p:nvPr>
            <p:ph sz="quarter" idx="18"/>
            <p:custDataLst>
              <p:tags r:id="rId2"/>
            </p:custDataLst>
          </p:nvPr>
        </p:nvSpPr>
        <p:spPr>
          <a:xfrm>
            <a:off x="5453998" y="4345174"/>
            <a:ext cx="4698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590E44DD-07F4-4931-949B-56BAB4ED89E9}"/>
              </a:ext>
            </a:extLst>
          </p:cNvPr>
          <p:cNvSpPr>
            <a:spLocks noGrp="1"/>
          </p:cNvSpPr>
          <p:nvPr>
            <p:ph sz="quarter" idx="17"/>
            <p:custDataLst>
              <p:tags r:id="rId3"/>
            </p:custDataLst>
          </p:nvPr>
        </p:nvSpPr>
        <p:spPr>
          <a:xfrm>
            <a:off x="539999" y="1547999"/>
            <a:ext cx="9610476"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E9733178-C9B1-4517-BA1A-CA4534538F21}"/>
              </a:ext>
            </a:extLst>
          </p:cNvPr>
          <p:cNvSpPr>
            <a:spLocks noGrp="1"/>
          </p:cNvSpPr>
          <p:nvPr>
            <p:ph sz="quarter" idx="19"/>
            <p:custDataLst>
              <p:tags r:id="rId5"/>
            </p:custDataLst>
          </p:nvPr>
        </p:nvSpPr>
        <p:spPr>
          <a:xfrm>
            <a:off x="539999" y="4337050"/>
            <a:ext cx="4697164" cy="25749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4" name="Guides" hidden="1">
            <a:extLst>
              <a:ext uri="{FF2B5EF4-FFF2-40B4-BE49-F238E27FC236}">
                <a16:creationId xmlns:a16="http://schemas.microsoft.com/office/drawing/2014/main" id="{81ABFD16-E7EB-4B69-BD79-70219FD031C7}"/>
              </a:ext>
            </a:extLst>
          </p:cNvPr>
          <p:cNvSpPr/>
          <p:nvPr userDrawn="1">
            <p:custDataLst>
              <p:tags r:id="rId6"/>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917240617"/>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596">
          <p15:clr>
            <a:srgbClr val="FF96FF"/>
          </p15:clr>
        </p15:guide>
        <p15:guide id="5" orient="horz" pos="2732">
          <p15:clr>
            <a:srgbClr val="FF96FF"/>
          </p15:clr>
        </p15:guide>
        <p15:guide id="6" orient="horz" pos="4353">
          <p15:clr>
            <a:srgbClr val="FF96FF"/>
          </p15:clr>
        </p15:guide>
        <p15:guide id="7" pos="340">
          <p15:clr>
            <a:srgbClr val="FF96FF"/>
          </p15:clr>
        </p15:guide>
        <p15:guide id="8" pos="3299">
          <p15:clr>
            <a:srgbClr val="FF96FF"/>
          </p15:clr>
        </p15:guide>
        <p15:guide id="9" pos="3435">
          <p15:clr>
            <a:srgbClr val="FF96FF"/>
          </p15:clr>
        </p15:guide>
        <p15:guide id="10" pos="6394">
          <p15:clr>
            <a:srgbClr val="FF96FF"/>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One Content (2/3) over two">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877D82D8-2EC2-4F06-ABEA-FE2D3CC50AE8}"/>
              </a:ext>
            </a:extLst>
          </p:cNvPr>
          <p:cNvSpPr>
            <a:spLocks noGrp="1"/>
          </p:cNvSpPr>
          <p:nvPr>
            <p:ph type="sldNum" sz="quarter" idx="16"/>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A6316FE5-34DA-467E-A2DF-A7564BDAD45A}"/>
              </a:ext>
            </a:extLst>
          </p:cNvPr>
          <p:cNvSpPr>
            <a:spLocks noGrp="1"/>
          </p:cNvSpPr>
          <p:nvPr>
            <p:ph sz="quarter" idx="18"/>
            <p:custDataLst>
              <p:tags r:id="rId2"/>
            </p:custDataLst>
          </p:nvPr>
        </p:nvSpPr>
        <p:spPr>
          <a:xfrm>
            <a:off x="5453998" y="5267325"/>
            <a:ext cx="4698000" cy="16446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590E44DD-07F4-4931-949B-56BAB4ED89E9}"/>
              </a:ext>
            </a:extLst>
          </p:cNvPr>
          <p:cNvSpPr>
            <a:spLocks noGrp="1"/>
          </p:cNvSpPr>
          <p:nvPr>
            <p:ph sz="quarter" idx="17"/>
            <p:custDataLst>
              <p:tags r:id="rId3"/>
            </p:custDataLst>
          </p:nvPr>
        </p:nvSpPr>
        <p:spPr>
          <a:xfrm>
            <a:off x="539999" y="1547999"/>
            <a:ext cx="9610476" cy="350342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E9733178-C9B1-4517-BA1A-CA4534538F21}"/>
              </a:ext>
            </a:extLst>
          </p:cNvPr>
          <p:cNvSpPr>
            <a:spLocks noGrp="1"/>
          </p:cNvSpPr>
          <p:nvPr>
            <p:ph sz="quarter" idx="19"/>
            <p:custDataLst>
              <p:tags r:id="rId5"/>
            </p:custDataLst>
          </p:nvPr>
        </p:nvSpPr>
        <p:spPr>
          <a:xfrm>
            <a:off x="539999" y="5267325"/>
            <a:ext cx="4697164" cy="16446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4" name="Guides" hidden="1">
            <a:extLst>
              <a:ext uri="{FF2B5EF4-FFF2-40B4-BE49-F238E27FC236}">
                <a16:creationId xmlns:a16="http://schemas.microsoft.com/office/drawing/2014/main" id="{E1193949-9A89-4DC9-A6C6-E478EA6623C2}"/>
              </a:ext>
            </a:extLst>
          </p:cNvPr>
          <p:cNvSpPr/>
          <p:nvPr userDrawn="1">
            <p:custDataLst>
              <p:tags r:id="rId6"/>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215231658"/>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010">
          <p15:clr>
            <a:srgbClr val="FF96FF"/>
          </p15:clr>
        </p15:guide>
        <p15:guide id="5" orient="horz" pos="2146">
          <p15:clr>
            <a:srgbClr val="FF96FF"/>
          </p15:clr>
        </p15:guide>
        <p15:guide id="6" orient="horz" pos="3182">
          <p15:clr>
            <a:srgbClr val="FF96FF"/>
          </p15:clr>
        </p15:guide>
        <p15:guide id="7" orient="horz" pos="3318">
          <p15:clr>
            <a:srgbClr val="FF96FF"/>
          </p15:clr>
        </p15:guide>
        <p15:guide id="8" orient="horz" pos="4353">
          <p15:clr>
            <a:srgbClr val="FF96FF"/>
          </p15:clr>
        </p15:guide>
        <p15:guide id="9" pos="340">
          <p15:clr>
            <a:srgbClr val="FF96FF"/>
          </p15:clr>
        </p15:guide>
        <p15:guide id="10" pos="3299">
          <p15:clr>
            <a:srgbClr val="FF96FF"/>
          </p15:clr>
        </p15:guide>
        <p15:guide id="11" pos="3435">
          <p15:clr>
            <a:srgbClr val="FF96FF"/>
          </p15:clr>
        </p15:guide>
        <p15:guide id="12" pos="6394">
          <p15:clr>
            <a:srgbClr val="FF96FF"/>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ontent (2/3) over one">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D4FE2E91-8CAC-4DA9-8EB9-138BFF689CEA}"/>
              </a:ext>
            </a:extLst>
          </p:cNvPr>
          <p:cNvSpPr>
            <a:spLocks noGrp="1"/>
          </p:cNvSpPr>
          <p:nvPr>
            <p:ph type="sldNum" sz="quarter" idx="14"/>
            <p:custDataLst>
              <p:tags r:id="rId1"/>
            </p:custDataLst>
          </p:nvPr>
        </p:nvSpPr>
        <p:spPr>
          <a:xfrm>
            <a:off x="9787300" y="439469"/>
            <a:ext cx="360000" cy="180000"/>
          </a:xfrm>
        </p:spPr>
        <p:txBody>
          <a:bodyPr/>
          <a:lstStyle/>
          <a:p>
            <a:fld id="{318147DC-1BE8-4CB3-8FD3-794750B1925D}" type="slidenum">
              <a:rPr lang="en-GB" smtClean="0"/>
              <a:pPr/>
              <a:t>‹#›</a:t>
            </a:fld>
            <a:endParaRPr lang="en-GB" dirty="0"/>
          </a:p>
        </p:txBody>
      </p:sp>
      <p:sp>
        <p:nvSpPr>
          <p:cNvPr id="5" name="Content Placeholder">
            <a:extLst>
              <a:ext uri="{FF2B5EF4-FFF2-40B4-BE49-F238E27FC236}">
                <a16:creationId xmlns:a16="http://schemas.microsoft.com/office/drawing/2014/main" id="{BE3CBCCC-CC0F-449E-87CE-330124E08262}"/>
              </a:ext>
            </a:extLst>
          </p:cNvPr>
          <p:cNvSpPr>
            <a:spLocks noGrp="1"/>
          </p:cNvSpPr>
          <p:nvPr>
            <p:ph sz="quarter" idx="15"/>
            <p:custDataLst>
              <p:tags r:id="rId2"/>
            </p:custDataLst>
          </p:nvPr>
        </p:nvSpPr>
        <p:spPr>
          <a:xfrm>
            <a:off x="539999" y="1547999"/>
            <a:ext cx="9612000" cy="350342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3"/>
            </p:custDataLst>
          </p:nvPr>
        </p:nvSpPr>
        <p:spPr/>
        <p:txBody>
          <a:bodyPr/>
          <a:lstStyle/>
          <a:p>
            <a:endParaRPr lang="en-GB" dirty="0"/>
          </a:p>
        </p:txBody>
      </p:sp>
      <p:sp>
        <p:nvSpPr>
          <p:cNvPr id="7" name="Content Placeholder">
            <a:extLst>
              <a:ext uri="{FF2B5EF4-FFF2-40B4-BE49-F238E27FC236}">
                <a16:creationId xmlns:a16="http://schemas.microsoft.com/office/drawing/2014/main" id="{EBD293AC-B893-46D2-BCCB-45103421C592}"/>
              </a:ext>
            </a:extLst>
          </p:cNvPr>
          <p:cNvSpPr>
            <a:spLocks noGrp="1"/>
          </p:cNvSpPr>
          <p:nvPr>
            <p:ph sz="quarter" idx="16"/>
            <p:custDataLst>
              <p:tags r:id="rId4"/>
            </p:custDataLst>
          </p:nvPr>
        </p:nvSpPr>
        <p:spPr>
          <a:xfrm>
            <a:off x="539999" y="5267325"/>
            <a:ext cx="9612000" cy="16428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4" name="Guides" hidden="1">
            <a:extLst>
              <a:ext uri="{FF2B5EF4-FFF2-40B4-BE49-F238E27FC236}">
                <a16:creationId xmlns:a16="http://schemas.microsoft.com/office/drawing/2014/main" id="{C8F78D13-5B8E-4083-A212-B9BE4858E83E}"/>
              </a:ext>
            </a:extLst>
          </p:cNvPr>
          <p:cNvSpPr/>
          <p:nvPr userDrawn="1">
            <p:custDataLst>
              <p:tags r:id="rId5"/>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73236535"/>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2010" userDrawn="1">
          <p15:clr>
            <a:srgbClr val="FF96FF"/>
          </p15:clr>
        </p15:guide>
        <p15:guide id="5" orient="horz" pos="2146" userDrawn="1">
          <p15:clr>
            <a:srgbClr val="FF96FF"/>
          </p15:clr>
        </p15:guide>
        <p15:guide id="6" orient="horz" pos="3182" userDrawn="1">
          <p15:clr>
            <a:srgbClr val="FF96FF"/>
          </p15:clr>
        </p15:guide>
        <p15:guide id="7" orient="horz" pos="3318" userDrawn="1">
          <p15:clr>
            <a:srgbClr val="FF96FF"/>
          </p15:clr>
        </p15:guide>
        <p15:guide id="8" orient="horz" pos="4353" userDrawn="1">
          <p15:clr>
            <a:srgbClr val="FF96FF"/>
          </p15:clr>
        </p15:guide>
        <p15:guide id="9" pos="340" userDrawn="1">
          <p15:clr>
            <a:srgbClr val="FF96FF"/>
          </p15:clr>
        </p15:guide>
        <p15:guide id="10" pos="3299" userDrawn="1">
          <p15:clr>
            <a:srgbClr val="FF96FF"/>
          </p15:clr>
        </p15:guide>
        <p15:guide id="11" pos="3435" userDrawn="1">
          <p15:clr>
            <a:srgbClr val="FF96FF"/>
          </p15:clr>
        </p15:guide>
        <p15:guide id="12" pos="6394" userDrawn="1">
          <p15:clr>
            <a:srgbClr val="FF96FF"/>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One Content (1/6) over three">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539750" y="1548000"/>
            <a:ext cx="9607550" cy="712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2476500"/>
            <a:ext cx="3058864" cy="443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2476500"/>
            <a:ext cx="3060000" cy="443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23BA3B87-FF6B-4CF3-937F-92DE613C0624}"/>
              </a:ext>
            </a:extLst>
          </p:cNvPr>
          <p:cNvSpPr>
            <a:spLocks noGrp="1"/>
          </p:cNvSpPr>
          <p:nvPr>
            <p:ph sz="quarter" idx="19"/>
            <p:custDataLst>
              <p:tags r:id="rId6"/>
            </p:custDataLst>
          </p:nvPr>
        </p:nvSpPr>
        <p:spPr>
          <a:xfrm>
            <a:off x="7091611" y="2476500"/>
            <a:ext cx="3058864" cy="443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4452873F-F684-421D-B03B-051283DCF1EB}"/>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3683260618"/>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1424">
          <p15:clr>
            <a:srgbClr val="FF96FF"/>
          </p15:clr>
        </p15:guide>
        <p15:guide id="5" orient="horz" pos="1560">
          <p15:clr>
            <a:srgbClr val="FF96FF"/>
          </p15:clr>
        </p15:guide>
        <p15:guide id="6" orient="horz" pos="2010">
          <p15:clr>
            <a:srgbClr val="FF96FF"/>
          </p15:clr>
        </p15:guide>
        <p15:guide id="7" orient="horz" pos="2146">
          <p15:clr>
            <a:srgbClr val="FF96FF"/>
          </p15:clr>
        </p15:guide>
        <p15:guide id="8" orient="horz" pos="2596">
          <p15:clr>
            <a:srgbClr val="FF96FF"/>
          </p15:clr>
        </p15:guide>
        <p15:guide id="9" orient="horz" pos="2732">
          <p15:clr>
            <a:srgbClr val="FF96FF"/>
          </p15:clr>
        </p15:guide>
        <p15:guide id="10" orient="horz" pos="3182">
          <p15:clr>
            <a:srgbClr val="FF96FF"/>
          </p15:clr>
        </p15:guide>
        <p15:guide id="11" orient="horz" pos="3318">
          <p15:clr>
            <a:srgbClr val="FF96FF"/>
          </p15:clr>
        </p15:guide>
        <p15:guide id="12" orient="horz" pos="3768">
          <p15:clr>
            <a:srgbClr val="FF96FF"/>
          </p15:clr>
        </p15:guide>
        <p15:guide id="13" orient="horz" pos="3904">
          <p15:clr>
            <a:srgbClr val="FF96FF"/>
          </p15:clr>
        </p15:guide>
        <p15:guide id="14" orient="horz" pos="4353">
          <p15:clr>
            <a:srgbClr val="FF96FF"/>
          </p15:clr>
        </p15:guide>
        <p15:guide id="15" pos="340">
          <p15:clr>
            <a:srgbClr val="FF96FF"/>
          </p15:clr>
        </p15:guide>
        <p15:guide id="16" pos="2267">
          <p15:clr>
            <a:srgbClr val="FF96FF"/>
          </p15:clr>
        </p15:guide>
        <p15:guide id="17" pos="2403">
          <p15:clr>
            <a:srgbClr val="FF96FF"/>
          </p15:clr>
        </p15:guide>
        <p15:guide id="18" pos="4331">
          <p15:clr>
            <a:srgbClr val="FF96FF"/>
          </p15:clr>
        </p15:guide>
        <p15:guide id="19" pos="4467">
          <p15:clr>
            <a:srgbClr val="FF96FF"/>
          </p15:clr>
        </p15:guide>
        <p15:guide id="20" pos="6394">
          <p15:clr>
            <a:srgbClr val="FF96FF"/>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One Content (1/3) over three">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539750" y="1548000"/>
            <a:ext cx="9607550" cy="16428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3419474"/>
            <a:ext cx="3058864" cy="3492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3419474"/>
            <a:ext cx="3060000" cy="3492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2">
            <a:extLst>
              <a:ext uri="{FF2B5EF4-FFF2-40B4-BE49-F238E27FC236}">
                <a16:creationId xmlns:a16="http://schemas.microsoft.com/office/drawing/2014/main" id="{23BA3B87-FF6B-4CF3-937F-92DE613C0624}"/>
              </a:ext>
            </a:extLst>
          </p:cNvPr>
          <p:cNvSpPr>
            <a:spLocks noGrp="1"/>
          </p:cNvSpPr>
          <p:nvPr>
            <p:ph sz="quarter" idx="19"/>
            <p:custDataLst>
              <p:tags r:id="rId6"/>
            </p:custDataLst>
          </p:nvPr>
        </p:nvSpPr>
        <p:spPr>
          <a:xfrm>
            <a:off x="7091611" y="3419474"/>
            <a:ext cx="3058864" cy="34925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C9570D08-C784-4131-ACFD-55D77472C601}"/>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333009773"/>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010">
          <p15:clr>
            <a:srgbClr val="FF96FF"/>
          </p15:clr>
        </p15:guide>
        <p15:guide id="5" orient="horz" pos="2146">
          <p15:clr>
            <a:srgbClr val="FF96FF"/>
          </p15:clr>
        </p15:guide>
        <p15:guide id="6" orient="horz" pos="3182">
          <p15:clr>
            <a:srgbClr val="FF96FF"/>
          </p15:clr>
        </p15:guide>
        <p15:guide id="7" orient="horz" pos="3318">
          <p15:clr>
            <a:srgbClr val="FF96FF"/>
          </p15:clr>
        </p15:guide>
        <p15:guide id="8" orient="horz" pos="4353">
          <p15:clr>
            <a:srgbClr val="FF96FF"/>
          </p15:clr>
        </p15:guide>
        <p15:guide id="9" pos="340">
          <p15:clr>
            <a:srgbClr val="FF96FF"/>
          </p15:clr>
        </p15:guide>
        <p15:guide id="10" pos="2267">
          <p15:clr>
            <a:srgbClr val="FF96FF"/>
          </p15:clr>
        </p15:guide>
        <p15:guide id="11" pos="2403">
          <p15:clr>
            <a:srgbClr val="FF96FF"/>
          </p15:clr>
        </p15:guide>
        <p15:guide id="12" pos="4331">
          <p15:clr>
            <a:srgbClr val="FF96FF"/>
          </p15:clr>
        </p15:guide>
        <p15:guide id="13" pos="4467">
          <p15:clr>
            <a:srgbClr val="FF96FF"/>
          </p15:clr>
        </p15:guide>
        <p15:guide id="14" pos="6394">
          <p15:clr>
            <a:srgbClr val="FF96FF"/>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One Content (1/2) over three">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7091999" y="4337049"/>
            <a:ext cx="3060000" cy="25749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4337049"/>
            <a:ext cx="3058864" cy="25749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4337049"/>
            <a:ext cx="3060000" cy="25749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1B383F99-A374-4B3A-9810-0EF823DB319F}"/>
              </a:ext>
            </a:extLst>
          </p:cNvPr>
          <p:cNvSpPr>
            <a:spLocks noGrp="1"/>
          </p:cNvSpPr>
          <p:nvPr>
            <p:ph sz="quarter" idx="19"/>
            <p:custDataLst>
              <p:tags r:id="rId6"/>
            </p:custDataLst>
          </p:nvPr>
        </p:nvSpPr>
        <p:spPr>
          <a:xfrm>
            <a:off x="539750" y="1547813"/>
            <a:ext cx="9610725" cy="25749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F08D666D-22D5-4764-838A-7D03A6C9BE3C}"/>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2771882378"/>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596">
          <p15:clr>
            <a:srgbClr val="FF96FF"/>
          </p15:clr>
        </p15:guide>
        <p15:guide id="5" orient="horz" pos="2732">
          <p15:clr>
            <a:srgbClr val="FF96FF"/>
          </p15:clr>
        </p15:guide>
        <p15:guide id="6" orient="horz" pos="4353">
          <p15:clr>
            <a:srgbClr val="FF96FF"/>
          </p15:clr>
        </p15:guide>
        <p15:guide id="7" pos="340">
          <p15:clr>
            <a:srgbClr val="FF96FF"/>
          </p15:clr>
        </p15:guide>
        <p15:guide id="8" pos="2267">
          <p15:clr>
            <a:srgbClr val="FF96FF"/>
          </p15:clr>
        </p15:guide>
        <p15:guide id="9" pos="2403">
          <p15:clr>
            <a:srgbClr val="FF96FF"/>
          </p15:clr>
        </p15:guide>
        <p15:guide id="10" pos="4331">
          <p15:clr>
            <a:srgbClr val="FF96FF"/>
          </p15:clr>
        </p15:guide>
        <p15:guide id="11" pos="4467">
          <p15:clr>
            <a:srgbClr val="FF96FF"/>
          </p15:clr>
        </p15:guide>
        <p15:guide id="12" pos="6394">
          <p15:clr>
            <a:srgbClr val="FF96FF"/>
          </p15:clr>
        </p15:guide>
      </p15:sldGuideLst>
    </p:ext>
  </p:extLst>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One Content (2/3) over three">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7091999" y="5267325"/>
            <a:ext cx="3060000" cy="1644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5267325"/>
            <a:ext cx="3058864" cy="1644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5267325"/>
            <a:ext cx="3060000" cy="1644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1B383F99-A374-4B3A-9810-0EF823DB319F}"/>
              </a:ext>
            </a:extLst>
          </p:cNvPr>
          <p:cNvSpPr>
            <a:spLocks noGrp="1"/>
          </p:cNvSpPr>
          <p:nvPr>
            <p:ph sz="quarter" idx="19"/>
            <p:custDataLst>
              <p:tags r:id="rId6"/>
            </p:custDataLst>
          </p:nvPr>
        </p:nvSpPr>
        <p:spPr>
          <a:xfrm>
            <a:off x="539750" y="1547813"/>
            <a:ext cx="9610725" cy="350361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0A540A5C-5D3C-4500-BE9E-10A68A44B0EF}"/>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32224675"/>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010">
          <p15:clr>
            <a:srgbClr val="FF96FF"/>
          </p15:clr>
        </p15:guide>
        <p15:guide id="5" orient="horz" pos="2146">
          <p15:clr>
            <a:srgbClr val="FF96FF"/>
          </p15:clr>
        </p15:guide>
        <p15:guide id="6" orient="horz" pos="3182">
          <p15:clr>
            <a:srgbClr val="FF96FF"/>
          </p15:clr>
        </p15:guide>
        <p15:guide id="7" orient="horz" pos="3318">
          <p15:clr>
            <a:srgbClr val="FF96FF"/>
          </p15:clr>
        </p15:guide>
        <p15:guide id="8" orient="horz" pos="4353">
          <p15:clr>
            <a:srgbClr val="FF96FF"/>
          </p15:clr>
        </p15:guide>
        <p15:guide id="9" pos="340">
          <p15:clr>
            <a:srgbClr val="FF96FF"/>
          </p15:clr>
        </p15:guide>
        <p15:guide id="10" pos="2267">
          <p15:clr>
            <a:srgbClr val="FF96FF"/>
          </p15:clr>
        </p15:guide>
        <p15:guide id="11" pos="2403">
          <p15:clr>
            <a:srgbClr val="FF96FF"/>
          </p15:clr>
        </p15:guide>
        <p15:guide id="12" pos="4331">
          <p15:clr>
            <a:srgbClr val="FF96FF"/>
          </p15:clr>
        </p15:guide>
        <p15:guide id="13" pos="4467">
          <p15:clr>
            <a:srgbClr val="FF96FF"/>
          </p15:clr>
        </p15:guide>
        <p15:guide id="14" pos="6394">
          <p15:clr>
            <a:srgbClr val="FF96FF"/>
          </p15:clr>
        </p15:guide>
      </p15:sldGuideLst>
    </p:ext>
  </p:extLst>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877D82D8-2EC2-4F06-ABEA-FE2D3CC50AE8}"/>
              </a:ext>
            </a:extLst>
          </p:cNvPr>
          <p:cNvSpPr>
            <a:spLocks noGrp="1"/>
          </p:cNvSpPr>
          <p:nvPr>
            <p:ph type="sldNum" sz="quarter" idx="16"/>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A6316FE5-34DA-467E-A2DF-A7564BDAD45A}"/>
              </a:ext>
            </a:extLst>
          </p:cNvPr>
          <p:cNvSpPr>
            <a:spLocks noGrp="1"/>
          </p:cNvSpPr>
          <p:nvPr>
            <p:ph sz="quarter" idx="18"/>
            <p:custDataLst>
              <p:tags r:id="rId2"/>
            </p:custDataLst>
          </p:nvPr>
        </p:nvSpPr>
        <p:spPr>
          <a:xfrm>
            <a:off x="5453998" y="1547999"/>
            <a:ext cx="4698000" cy="536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590E44DD-07F4-4931-949B-56BAB4ED89E9}"/>
              </a:ext>
            </a:extLst>
          </p:cNvPr>
          <p:cNvSpPr>
            <a:spLocks noGrp="1"/>
          </p:cNvSpPr>
          <p:nvPr>
            <p:ph sz="quarter" idx="17"/>
            <p:custDataLst>
              <p:tags r:id="rId3"/>
            </p:custDataLst>
          </p:nvPr>
        </p:nvSpPr>
        <p:spPr>
          <a:xfrm>
            <a:off x="539999" y="1547999"/>
            <a:ext cx="4698000" cy="536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4" name="Guides" hidden="1">
            <a:extLst>
              <a:ext uri="{FF2B5EF4-FFF2-40B4-BE49-F238E27FC236}">
                <a16:creationId xmlns:a16="http://schemas.microsoft.com/office/drawing/2014/main" id="{093D2B78-9CBB-4C55-B91E-3B917F191A3D}"/>
              </a:ext>
            </a:extLst>
          </p:cNvPr>
          <p:cNvSpPr/>
          <p:nvPr userDrawn="1">
            <p:custDataLst>
              <p:tags r:id="rId5"/>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257142358"/>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596">
          <p15:clr>
            <a:srgbClr val="FF96FF"/>
          </p15:clr>
        </p15:guide>
        <p15:guide id="5" orient="horz" pos="2732">
          <p15:clr>
            <a:srgbClr val="FF96FF"/>
          </p15:clr>
        </p15:guide>
        <p15:guide id="6" orient="horz" pos="4353">
          <p15:clr>
            <a:srgbClr val="FF96FF"/>
          </p15:clr>
        </p15:guide>
        <p15:guide id="7" pos="340">
          <p15:clr>
            <a:srgbClr val="FF96FF"/>
          </p15:clr>
        </p15:guide>
        <p15:guide id="8" pos="3299">
          <p15:clr>
            <a:srgbClr val="FF96FF"/>
          </p15:clr>
        </p15:guide>
        <p15:guide id="9" pos="3435">
          <p15:clr>
            <a:srgbClr val="FF96FF"/>
          </p15:clr>
        </p15:guide>
        <p15:guide id="10" pos="6394">
          <p15:clr>
            <a:srgbClr val="FF96FF"/>
          </p15:clr>
        </p15:guide>
      </p15:sldGuideLst>
    </p:ext>
  </p:extLst>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wo Content (1/2) over one">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877D82D8-2EC2-4F06-ABEA-FE2D3CC50AE8}"/>
              </a:ext>
            </a:extLst>
          </p:cNvPr>
          <p:cNvSpPr>
            <a:spLocks noGrp="1"/>
          </p:cNvSpPr>
          <p:nvPr>
            <p:ph type="sldNum" sz="quarter" idx="16"/>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A6316FE5-34DA-467E-A2DF-A7564BDAD45A}"/>
              </a:ext>
            </a:extLst>
          </p:cNvPr>
          <p:cNvSpPr>
            <a:spLocks noGrp="1"/>
          </p:cNvSpPr>
          <p:nvPr>
            <p:ph sz="quarter" idx="18"/>
            <p:custDataLst>
              <p:tags r:id="rId2"/>
            </p:custDataLst>
          </p:nvPr>
        </p:nvSpPr>
        <p:spPr>
          <a:xfrm>
            <a:off x="5453998" y="1547999"/>
            <a:ext cx="4698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590E44DD-07F4-4931-949B-56BAB4ED89E9}"/>
              </a:ext>
            </a:extLst>
          </p:cNvPr>
          <p:cNvSpPr>
            <a:spLocks noGrp="1"/>
          </p:cNvSpPr>
          <p:nvPr>
            <p:ph sz="quarter" idx="17"/>
            <p:custDataLst>
              <p:tags r:id="rId3"/>
            </p:custDataLst>
          </p:nvPr>
        </p:nvSpPr>
        <p:spPr>
          <a:xfrm>
            <a:off x="539999" y="1547999"/>
            <a:ext cx="4698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E9733178-C9B1-4517-BA1A-CA4534538F21}"/>
              </a:ext>
            </a:extLst>
          </p:cNvPr>
          <p:cNvSpPr>
            <a:spLocks noGrp="1"/>
          </p:cNvSpPr>
          <p:nvPr>
            <p:ph sz="quarter" idx="19"/>
            <p:custDataLst>
              <p:tags r:id="rId5"/>
            </p:custDataLst>
          </p:nvPr>
        </p:nvSpPr>
        <p:spPr>
          <a:xfrm>
            <a:off x="539999" y="4337050"/>
            <a:ext cx="9610476" cy="25749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4" name="Guides" hidden="1">
            <a:extLst>
              <a:ext uri="{FF2B5EF4-FFF2-40B4-BE49-F238E27FC236}">
                <a16:creationId xmlns:a16="http://schemas.microsoft.com/office/drawing/2014/main" id="{543614B2-48C9-4F45-B7C6-8E5ADAAB9F1B}"/>
              </a:ext>
            </a:extLst>
          </p:cNvPr>
          <p:cNvSpPr/>
          <p:nvPr userDrawn="1">
            <p:custDataLst>
              <p:tags r:id="rId6"/>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489405829"/>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596">
          <p15:clr>
            <a:srgbClr val="FF96FF"/>
          </p15:clr>
        </p15:guide>
        <p15:guide id="5" orient="horz" pos="2732">
          <p15:clr>
            <a:srgbClr val="FF96FF"/>
          </p15:clr>
        </p15:guide>
        <p15:guide id="6" orient="horz" pos="4353">
          <p15:clr>
            <a:srgbClr val="FF96FF"/>
          </p15:clr>
        </p15:guide>
        <p15:guide id="7" pos="340">
          <p15:clr>
            <a:srgbClr val="FF96FF"/>
          </p15:clr>
        </p15:guide>
        <p15:guide id="8" pos="3299">
          <p15:clr>
            <a:srgbClr val="FF96FF"/>
          </p15:clr>
        </p15:guide>
        <p15:guide id="9" pos="3435">
          <p15:clr>
            <a:srgbClr val="FF96FF"/>
          </p15:clr>
        </p15:guide>
        <p15:guide id="10" pos="6394">
          <p15:clr>
            <a:srgbClr val="FF96FF"/>
          </p15:clr>
        </p15:guide>
      </p15:sldGuideLst>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1"/>
            </p:custDataLst>
          </p:nvPr>
        </p:nvSpPr>
        <p:spPr/>
        <p:txBody>
          <a:bodyPr/>
          <a:lstStyle/>
          <a:p>
            <a:endParaRPr lang="en-GB" dirty="0"/>
          </a:p>
        </p:txBody>
      </p:sp>
      <p:sp>
        <p:nvSpPr>
          <p:cNvPr id="4" name="Slide Number Placeholder">
            <a:extLst>
              <a:ext uri="{FF2B5EF4-FFF2-40B4-BE49-F238E27FC236}">
                <a16:creationId xmlns:a16="http://schemas.microsoft.com/office/drawing/2014/main" id="{8DE2D713-CF2B-4286-A4B5-43467E1C717E}"/>
              </a:ext>
            </a:extLst>
          </p:cNvPr>
          <p:cNvSpPr>
            <a:spLocks noGrp="1"/>
          </p:cNvSpPr>
          <p:nvPr>
            <p:ph type="sldNum" sz="quarter" idx="17"/>
            <p:custDataLst>
              <p:tags r:id="rId2"/>
            </p:custDataLst>
          </p:nvPr>
        </p:nvSpPr>
        <p:spPr/>
        <p:txBody>
          <a:bodyPr/>
          <a:lstStyle>
            <a:lvl1pPr>
              <a:defRPr sz="1000">
                <a:solidFill>
                  <a:schemeClr val="accent4"/>
                </a:solidFill>
              </a:defRPr>
            </a:lvl1pPr>
          </a:lstStyle>
          <a:p>
            <a:fld id="{318147DC-1BE8-4CB3-8FD3-794750B1925D}" type="slidenum">
              <a:rPr lang="en-GB" smtClean="0"/>
              <a:pPr/>
              <a:t>‹#›</a:t>
            </a:fld>
            <a:endParaRPr lang="en-GB" dirty="0"/>
          </a:p>
        </p:txBody>
      </p:sp>
      <p:sp>
        <p:nvSpPr>
          <p:cNvPr id="15" name="Content Placeholder 4">
            <a:extLst>
              <a:ext uri="{FF2B5EF4-FFF2-40B4-BE49-F238E27FC236}">
                <a16:creationId xmlns:a16="http://schemas.microsoft.com/office/drawing/2014/main" id="{D2321C69-3CFA-41E5-AF9A-D950B4199AD5}"/>
              </a:ext>
            </a:extLst>
          </p:cNvPr>
          <p:cNvSpPr>
            <a:spLocks noGrp="1"/>
          </p:cNvSpPr>
          <p:nvPr>
            <p:ph sz="quarter" idx="21"/>
            <p:custDataLst>
              <p:tags r:id="rId3"/>
            </p:custDataLst>
          </p:nvPr>
        </p:nvSpPr>
        <p:spPr>
          <a:xfrm>
            <a:off x="5453998" y="4347524"/>
            <a:ext cx="4698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4" name="Content Placeholder 3">
            <a:extLst>
              <a:ext uri="{FF2B5EF4-FFF2-40B4-BE49-F238E27FC236}">
                <a16:creationId xmlns:a16="http://schemas.microsoft.com/office/drawing/2014/main" id="{76B6798D-4EC8-4FDE-9753-6A891C8E3712}"/>
              </a:ext>
            </a:extLst>
          </p:cNvPr>
          <p:cNvSpPr>
            <a:spLocks noGrp="1"/>
          </p:cNvSpPr>
          <p:nvPr>
            <p:ph sz="quarter" idx="20"/>
            <p:custDataLst>
              <p:tags r:id="rId4"/>
            </p:custDataLst>
          </p:nvPr>
        </p:nvSpPr>
        <p:spPr>
          <a:xfrm>
            <a:off x="539999" y="4334824"/>
            <a:ext cx="4698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2" name="Content Placeholder 2">
            <a:extLst>
              <a:ext uri="{FF2B5EF4-FFF2-40B4-BE49-F238E27FC236}">
                <a16:creationId xmlns:a16="http://schemas.microsoft.com/office/drawing/2014/main" id="{4BA1EFCA-D60E-4CAE-8777-5BB55C0F54C0}"/>
              </a:ext>
            </a:extLst>
          </p:cNvPr>
          <p:cNvSpPr>
            <a:spLocks noGrp="1"/>
          </p:cNvSpPr>
          <p:nvPr>
            <p:ph sz="quarter" idx="19"/>
            <p:custDataLst>
              <p:tags r:id="rId5"/>
            </p:custDataLst>
          </p:nvPr>
        </p:nvSpPr>
        <p:spPr>
          <a:xfrm>
            <a:off x="5453998" y="1547999"/>
            <a:ext cx="4698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EF4094DC-569D-47C8-96E9-1C0D6DA571C2}"/>
              </a:ext>
            </a:extLst>
          </p:cNvPr>
          <p:cNvSpPr>
            <a:spLocks noGrp="1"/>
          </p:cNvSpPr>
          <p:nvPr>
            <p:ph sz="quarter" idx="18"/>
            <p:custDataLst>
              <p:tags r:id="rId6"/>
            </p:custDataLst>
          </p:nvPr>
        </p:nvSpPr>
        <p:spPr>
          <a:xfrm>
            <a:off x="539999" y="1547999"/>
            <a:ext cx="4698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D0AEBFD8-56AD-4D9F-AEF8-06EB4347BDBE}"/>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660293225"/>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596">
          <p15:clr>
            <a:srgbClr val="FF96FF"/>
          </p15:clr>
        </p15:guide>
        <p15:guide id="5" orient="horz" pos="2732">
          <p15:clr>
            <a:srgbClr val="FF96FF"/>
          </p15:clr>
        </p15:guide>
        <p15:guide id="6" orient="horz" pos="4353">
          <p15:clr>
            <a:srgbClr val="FF96FF"/>
          </p15:clr>
        </p15:guide>
        <p15:guide id="7" pos="340">
          <p15:clr>
            <a:srgbClr val="FF96FF"/>
          </p15:clr>
        </p15:guide>
        <p15:guide id="8" pos="3299">
          <p15:clr>
            <a:srgbClr val="FF96FF"/>
          </p15:clr>
        </p15:guide>
        <p15:guide id="9" pos="3435">
          <p15:clr>
            <a:srgbClr val="FF96FF"/>
          </p15:clr>
        </p15:guide>
        <p15:guide id="10" pos="6394">
          <p15:clr>
            <a:srgbClr val="FF96FF"/>
          </p15:clr>
        </p15:guide>
      </p15:sldGuideLst>
    </p:ext>
  </p:extLst>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Two Content (2/3 x1/3)">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7091999" y="1547999"/>
            <a:ext cx="3060000" cy="536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1547999"/>
            <a:ext cx="6336000" cy="536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3" name="Guides" hidden="1">
            <a:extLst>
              <a:ext uri="{FF2B5EF4-FFF2-40B4-BE49-F238E27FC236}">
                <a16:creationId xmlns:a16="http://schemas.microsoft.com/office/drawing/2014/main" id="{7735B3BB-2A0A-4D7C-86A4-24F677EDE480}"/>
              </a:ext>
            </a:extLst>
          </p:cNvPr>
          <p:cNvSpPr/>
          <p:nvPr userDrawn="1">
            <p:custDataLst>
              <p:tags r:id="rId5"/>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845639907"/>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4353">
          <p15:clr>
            <a:srgbClr val="FF96FF"/>
          </p15:clr>
        </p15:guide>
        <p15:guide id="5" pos="340">
          <p15:clr>
            <a:srgbClr val="FF96FF"/>
          </p15:clr>
        </p15:guide>
        <p15:guide id="6" pos="2267">
          <p15:clr>
            <a:srgbClr val="FF96FF"/>
          </p15:clr>
        </p15:guide>
        <p15:guide id="7" pos="2403">
          <p15:clr>
            <a:srgbClr val="FF96FF"/>
          </p15:clr>
        </p15:guide>
        <p15:guide id="8" pos="4331">
          <p15:clr>
            <a:srgbClr val="FF96FF"/>
          </p15:clr>
        </p15:guide>
        <p15:guide id="9" pos="4467">
          <p15:clr>
            <a:srgbClr val="FF96FF"/>
          </p15:clr>
        </p15:guide>
        <p15:guide id="10" pos="6394">
          <p15:clr>
            <a:srgbClr val="FF96FF"/>
          </p15:clr>
        </p15:guide>
      </p15:sldGuideLst>
    </p:ext>
  </p:extLst>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Four Content (2/3 x1/3)">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1"/>
            </p:custDataLst>
          </p:nvPr>
        </p:nvSpPr>
        <p:spPr>
          <a:xfrm>
            <a:off x="539998" y="431999"/>
            <a:ext cx="7969001" cy="755451"/>
          </a:xfrm>
        </p:spPr>
        <p:txBody>
          <a:bodyPr/>
          <a:lstStyle/>
          <a:p>
            <a:endParaRPr lang="en-GB" dirty="0"/>
          </a:p>
        </p:txBody>
      </p:sp>
      <p:sp>
        <p:nvSpPr>
          <p:cNvPr id="3" name="Slide Number Placeholder">
            <a:extLst>
              <a:ext uri="{FF2B5EF4-FFF2-40B4-BE49-F238E27FC236}">
                <a16:creationId xmlns:a16="http://schemas.microsoft.com/office/drawing/2014/main" id="{D3C346DC-065E-4715-8A32-594E541F0B4F}"/>
              </a:ext>
            </a:extLst>
          </p:cNvPr>
          <p:cNvSpPr>
            <a:spLocks noGrp="1"/>
          </p:cNvSpPr>
          <p:nvPr>
            <p:ph type="sldNum" sz="quarter" idx="17"/>
            <p:custDataLst>
              <p:tags r:id="rId2"/>
            </p:custDataLst>
          </p:nvPr>
        </p:nvSpPr>
        <p:spPr/>
        <p:txBody>
          <a:bodyPr/>
          <a:lstStyle/>
          <a:p>
            <a:fld id="{318147DC-1BE8-4CB3-8FD3-794750B1925D}" type="slidenum">
              <a:rPr lang="en-GB" smtClean="0"/>
              <a:pPr/>
              <a:t>‹#›</a:t>
            </a:fld>
            <a:endParaRPr lang="en-GB" dirty="0"/>
          </a:p>
        </p:txBody>
      </p:sp>
      <p:sp>
        <p:nvSpPr>
          <p:cNvPr id="15" name="Content Placeholder 4">
            <a:extLst>
              <a:ext uri="{FF2B5EF4-FFF2-40B4-BE49-F238E27FC236}">
                <a16:creationId xmlns:a16="http://schemas.microsoft.com/office/drawing/2014/main" id="{8250A10E-64A4-477E-B94F-AB215A7CE8E4}"/>
              </a:ext>
            </a:extLst>
          </p:cNvPr>
          <p:cNvSpPr>
            <a:spLocks noGrp="1"/>
          </p:cNvSpPr>
          <p:nvPr>
            <p:ph sz="quarter" idx="21"/>
            <p:custDataLst>
              <p:tags r:id="rId3"/>
            </p:custDataLst>
          </p:nvPr>
        </p:nvSpPr>
        <p:spPr>
          <a:xfrm>
            <a:off x="7091999" y="4337999"/>
            <a:ext cx="3060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4" name="Content Placeholder 3">
            <a:extLst>
              <a:ext uri="{FF2B5EF4-FFF2-40B4-BE49-F238E27FC236}">
                <a16:creationId xmlns:a16="http://schemas.microsoft.com/office/drawing/2014/main" id="{220FB9F3-0D8A-41F6-A0C9-B17204E3CBF3}"/>
              </a:ext>
            </a:extLst>
          </p:cNvPr>
          <p:cNvSpPr>
            <a:spLocks noGrp="1"/>
          </p:cNvSpPr>
          <p:nvPr>
            <p:ph sz="quarter" idx="20"/>
            <p:custDataLst>
              <p:tags r:id="rId4"/>
            </p:custDataLst>
          </p:nvPr>
        </p:nvSpPr>
        <p:spPr>
          <a:xfrm>
            <a:off x="539999" y="4337999"/>
            <a:ext cx="6336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2" name="Content Placeholder 2">
            <a:extLst>
              <a:ext uri="{FF2B5EF4-FFF2-40B4-BE49-F238E27FC236}">
                <a16:creationId xmlns:a16="http://schemas.microsoft.com/office/drawing/2014/main" id="{25B2EB9D-460F-4FEE-9816-F62BF29A0120}"/>
              </a:ext>
            </a:extLst>
          </p:cNvPr>
          <p:cNvSpPr>
            <a:spLocks noGrp="1"/>
          </p:cNvSpPr>
          <p:nvPr>
            <p:ph sz="quarter" idx="19"/>
            <p:custDataLst>
              <p:tags r:id="rId5"/>
            </p:custDataLst>
          </p:nvPr>
        </p:nvSpPr>
        <p:spPr>
          <a:xfrm>
            <a:off x="7091999" y="1547999"/>
            <a:ext cx="3060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57BE2239-FC54-4F75-B183-C6487463904E}"/>
              </a:ext>
            </a:extLst>
          </p:cNvPr>
          <p:cNvSpPr>
            <a:spLocks noGrp="1"/>
          </p:cNvSpPr>
          <p:nvPr>
            <p:ph sz="quarter" idx="18"/>
            <p:custDataLst>
              <p:tags r:id="rId6"/>
            </p:custDataLst>
          </p:nvPr>
        </p:nvSpPr>
        <p:spPr>
          <a:xfrm>
            <a:off x="539999" y="1547999"/>
            <a:ext cx="6336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4" name="Guides" hidden="1">
            <a:extLst>
              <a:ext uri="{FF2B5EF4-FFF2-40B4-BE49-F238E27FC236}">
                <a16:creationId xmlns:a16="http://schemas.microsoft.com/office/drawing/2014/main" id="{77FFF4CA-D9B0-4D42-8F29-2FD3C8E25AA4}"/>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2513789193"/>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596">
          <p15:clr>
            <a:srgbClr val="FF96FF"/>
          </p15:clr>
        </p15:guide>
        <p15:guide id="5" orient="horz" pos="2732">
          <p15:clr>
            <a:srgbClr val="FF96FF"/>
          </p15:clr>
        </p15:guide>
        <p15:guide id="6" orient="horz" pos="4353">
          <p15:clr>
            <a:srgbClr val="FF96FF"/>
          </p15:clr>
        </p15:guide>
        <p15:guide id="7" pos="340">
          <p15:clr>
            <a:srgbClr val="FF96FF"/>
          </p15:clr>
        </p15:guide>
        <p15:guide id="8" pos="2267">
          <p15:clr>
            <a:srgbClr val="FF96FF"/>
          </p15:clr>
        </p15:guide>
        <p15:guide id="9" pos="2403">
          <p15:clr>
            <a:srgbClr val="FF96FF"/>
          </p15:clr>
        </p15:guide>
        <p15:guide id="10" pos="4331">
          <p15:clr>
            <a:srgbClr val="FF96FF"/>
          </p15:clr>
        </p15:guide>
        <p15:guide id="11" pos="4467">
          <p15:clr>
            <a:srgbClr val="FF96FF"/>
          </p15:clr>
        </p15:guide>
        <p15:guide id="12" pos="6394">
          <p15:clr>
            <a:srgbClr val="FF96FF"/>
          </p15:clr>
        </p15:guide>
      </p15:sldGuideLst>
    </p:ext>
  </p:extLst>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7091999" y="1547999"/>
            <a:ext cx="3060000" cy="536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1547999"/>
            <a:ext cx="3058864" cy="536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lvl1pPr>
              <a:defRPr/>
            </a:lvl1p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1547999"/>
            <a:ext cx="3060000" cy="536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4A471FBC-5FA6-4927-ADE4-A2D6D87EBC62}"/>
              </a:ext>
            </a:extLst>
          </p:cNvPr>
          <p:cNvSpPr/>
          <p:nvPr userDrawn="1">
            <p:custDataLst>
              <p:tags r:id="rId6"/>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3246779872"/>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4353">
          <p15:clr>
            <a:srgbClr val="FF96FF"/>
          </p15:clr>
        </p15:guide>
        <p15:guide id="5" pos="340">
          <p15:clr>
            <a:srgbClr val="FF96FF"/>
          </p15:clr>
        </p15:guide>
        <p15:guide id="6" pos="2267">
          <p15:clr>
            <a:srgbClr val="FF96FF"/>
          </p15:clr>
        </p15:guide>
        <p15:guide id="7" pos="2403">
          <p15:clr>
            <a:srgbClr val="FF96FF"/>
          </p15:clr>
        </p15:guide>
        <p15:guide id="8" pos="4331">
          <p15:clr>
            <a:srgbClr val="FF96FF"/>
          </p15:clr>
        </p15:guide>
        <p15:guide id="9" pos="4467">
          <p15:clr>
            <a:srgbClr val="FF96FF"/>
          </p15:clr>
        </p15:guide>
        <p15:guide id="10" pos="6394">
          <p15:clr>
            <a:srgbClr val="FF96FF"/>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e Content (1/6) over two">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877D82D8-2EC2-4F06-ABEA-FE2D3CC50AE8}"/>
              </a:ext>
            </a:extLst>
          </p:cNvPr>
          <p:cNvSpPr>
            <a:spLocks noGrp="1"/>
          </p:cNvSpPr>
          <p:nvPr>
            <p:ph type="sldNum" sz="quarter" idx="16"/>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A6316FE5-34DA-467E-A2DF-A7564BDAD45A}"/>
              </a:ext>
            </a:extLst>
          </p:cNvPr>
          <p:cNvSpPr>
            <a:spLocks noGrp="1"/>
          </p:cNvSpPr>
          <p:nvPr>
            <p:ph sz="quarter" idx="18"/>
            <p:custDataLst>
              <p:tags r:id="rId2"/>
            </p:custDataLst>
          </p:nvPr>
        </p:nvSpPr>
        <p:spPr>
          <a:xfrm>
            <a:off x="5453998" y="2476500"/>
            <a:ext cx="4698000" cy="443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590E44DD-07F4-4931-949B-56BAB4ED89E9}"/>
              </a:ext>
            </a:extLst>
          </p:cNvPr>
          <p:cNvSpPr>
            <a:spLocks noGrp="1"/>
          </p:cNvSpPr>
          <p:nvPr>
            <p:ph sz="quarter" idx="17"/>
            <p:custDataLst>
              <p:tags r:id="rId3"/>
            </p:custDataLst>
          </p:nvPr>
        </p:nvSpPr>
        <p:spPr>
          <a:xfrm>
            <a:off x="539999" y="1548000"/>
            <a:ext cx="9610476" cy="712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lvl1pPr>
              <a:defRPr/>
            </a:lvl1pPr>
          </a:lstStyle>
          <a:p>
            <a:endParaRPr lang="en-GB" dirty="0"/>
          </a:p>
        </p:txBody>
      </p:sp>
      <p:sp>
        <p:nvSpPr>
          <p:cNvPr id="8" name="Content Placeholder 1">
            <a:extLst>
              <a:ext uri="{FF2B5EF4-FFF2-40B4-BE49-F238E27FC236}">
                <a16:creationId xmlns:a16="http://schemas.microsoft.com/office/drawing/2014/main" id="{E9733178-C9B1-4517-BA1A-CA4534538F21}"/>
              </a:ext>
            </a:extLst>
          </p:cNvPr>
          <p:cNvSpPr>
            <a:spLocks noGrp="1"/>
          </p:cNvSpPr>
          <p:nvPr>
            <p:ph sz="quarter" idx="19"/>
            <p:custDataLst>
              <p:tags r:id="rId5"/>
            </p:custDataLst>
          </p:nvPr>
        </p:nvSpPr>
        <p:spPr>
          <a:xfrm>
            <a:off x="539999" y="2476500"/>
            <a:ext cx="4697164" cy="44354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4" name="Guides" hidden="1">
            <a:extLst>
              <a:ext uri="{FF2B5EF4-FFF2-40B4-BE49-F238E27FC236}">
                <a16:creationId xmlns:a16="http://schemas.microsoft.com/office/drawing/2014/main" id="{4B3A19FF-646F-4D5D-9835-ACE080595AAA}"/>
              </a:ext>
            </a:extLst>
          </p:cNvPr>
          <p:cNvSpPr/>
          <p:nvPr userDrawn="1">
            <p:custDataLst>
              <p:tags r:id="rId6"/>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492000100"/>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1424" userDrawn="1">
          <p15:clr>
            <a:srgbClr val="FF96FF"/>
          </p15:clr>
        </p15:guide>
        <p15:guide id="5" orient="horz" pos="1560" userDrawn="1">
          <p15:clr>
            <a:srgbClr val="FF96FF"/>
          </p15:clr>
        </p15:guide>
        <p15:guide id="6" orient="horz" pos="2010" userDrawn="1">
          <p15:clr>
            <a:srgbClr val="FF96FF"/>
          </p15:clr>
        </p15:guide>
        <p15:guide id="7" orient="horz" pos="2146" userDrawn="1">
          <p15:clr>
            <a:srgbClr val="FF96FF"/>
          </p15:clr>
        </p15:guide>
        <p15:guide id="8" orient="horz" pos="2596" userDrawn="1">
          <p15:clr>
            <a:srgbClr val="FF96FF"/>
          </p15:clr>
        </p15:guide>
        <p15:guide id="9" orient="horz" pos="2732" userDrawn="1">
          <p15:clr>
            <a:srgbClr val="FF96FF"/>
          </p15:clr>
        </p15:guide>
        <p15:guide id="10" orient="horz" pos="3182" userDrawn="1">
          <p15:clr>
            <a:srgbClr val="FF96FF"/>
          </p15:clr>
        </p15:guide>
        <p15:guide id="11" orient="horz" pos="3318" userDrawn="1">
          <p15:clr>
            <a:srgbClr val="FF96FF"/>
          </p15:clr>
        </p15:guide>
        <p15:guide id="12" orient="horz" pos="3768" userDrawn="1">
          <p15:clr>
            <a:srgbClr val="FF96FF"/>
          </p15:clr>
        </p15:guide>
        <p15:guide id="13" orient="horz" pos="3904" userDrawn="1">
          <p15:clr>
            <a:srgbClr val="FF96FF"/>
          </p15:clr>
        </p15:guide>
        <p15:guide id="14" orient="horz" pos="4353" userDrawn="1">
          <p15:clr>
            <a:srgbClr val="FF96FF"/>
          </p15:clr>
        </p15:guide>
        <p15:guide id="15" pos="340" userDrawn="1">
          <p15:clr>
            <a:srgbClr val="FF96FF"/>
          </p15:clr>
        </p15:guide>
        <p15:guide id="16" pos="3299" userDrawn="1">
          <p15:clr>
            <a:srgbClr val="FF96FF"/>
          </p15:clr>
        </p15:guide>
        <p15:guide id="17" pos="3435" userDrawn="1">
          <p15:clr>
            <a:srgbClr val="FF96FF"/>
          </p15:clr>
        </p15:guide>
        <p15:guide id="18" pos="6394" userDrawn="1">
          <p15:clr>
            <a:srgbClr val="FF96FF"/>
          </p15:clr>
        </p15:guide>
      </p15:sldGuideLst>
    </p:ext>
  </p:extLst>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Six Content">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7091999" y="1547998"/>
            <a:ext cx="3060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1547998"/>
            <a:ext cx="3060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lvl1pPr>
              <a:defRPr/>
            </a:lvl1p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1547998"/>
            <a:ext cx="3060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2">
            <a:extLst>
              <a:ext uri="{FF2B5EF4-FFF2-40B4-BE49-F238E27FC236}">
                <a16:creationId xmlns:a16="http://schemas.microsoft.com/office/drawing/2014/main" id="{A8C65A50-E7F8-45E2-AF27-743934B13496}"/>
              </a:ext>
            </a:extLst>
          </p:cNvPr>
          <p:cNvSpPr>
            <a:spLocks noGrp="1"/>
          </p:cNvSpPr>
          <p:nvPr>
            <p:ph sz="quarter" idx="19"/>
            <p:custDataLst>
              <p:tags r:id="rId6"/>
            </p:custDataLst>
          </p:nvPr>
        </p:nvSpPr>
        <p:spPr>
          <a:xfrm>
            <a:off x="7091999" y="4337050"/>
            <a:ext cx="3060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1" name="Content Placeholder 1">
            <a:extLst>
              <a:ext uri="{FF2B5EF4-FFF2-40B4-BE49-F238E27FC236}">
                <a16:creationId xmlns:a16="http://schemas.microsoft.com/office/drawing/2014/main" id="{1632C19F-E4E3-4B9D-BA4F-39642BEB9230}"/>
              </a:ext>
            </a:extLst>
          </p:cNvPr>
          <p:cNvSpPr>
            <a:spLocks noGrp="1"/>
          </p:cNvSpPr>
          <p:nvPr>
            <p:ph sz="quarter" idx="20"/>
            <p:custDataLst>
              <p:tags r:id="rId7"/>
            </p:custDataLst>
          </p:nvPr>
        </p:nvSpPr>
        <p:spPr>
          <a:xfrm>
            <a:off x="539999" y="4337050"/>
            <a:ext cx="3060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3" name="Content Placeholder 1">
            <a:extLst>
              <a:ext uri="{FF2B5EF4-FFF2-40B4-BE49-F238E27FC236}">
                <a16:creationId xmlns:a16="http://schemas.microsoft.com/office/drawing/2014/main" id="{66EF76C5-5951-4DAE-AEB0-92C09015E1E4}"/>
              </a:ext>
            </a:extLst>
          </p:cNvPr>
          <p:cNvSpPr>
            <a:spLocks noGrp="1"/>
          </p:cNvSpPr>
          <p:nvPr>
            <p:ph sz="quarter" idx="21"/>
            <p:custDataLst>
              <p:tags r:id="rId8"/>
            </p:custDataLst>
          </p:nvPr>
        </p:nvSpPr>
        <p:spPr>
          <a:xfrm>
            <a:off x="3826124" y="4337050"/>
            <a:ext cx="3060000" cy="2574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CF4B478C-DB32-467C-BD1A-DD7A307B3154}"/>
              </a:ext>
            </a:extLst>
          </p:cNvPr>
          <p:cNvSpPr/>
          <p:nvPr userDrawn="1">
            <p:custDataLst>
              <p:tags r:id="rId9"/>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2436769241"/>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596">
          <p15:clr>
            <a:srgbClr val="FF96FF"/>
          </p15:clr>
        </p15:guide>
        <p15:guide id="5" orient="horz" pos="2732">
          <p15:clr>
            <a:srgbClr val="FF96FF"/>
          </p15:clr>
        </p15:guide>
        <p15:guide id="6" orient="horz" pos="4353">
          <p15:clr>
            <a:srgbClr val="FF96FF"/>
          </p15:clr>
        </p15:guide>
        <p15:guide id="7" pos="340">
          <p15:clr>
            <a:srgbClr val="FF96FF"/>
          </p15:clr>
        </p15:guide>
        <p15:guide id="8" pos="2267">
          <p15:clr>
            <a:srgbClr val="FF96FF"/>
          </p15:clr>
        </p15:guide>
        <p15:guide id="9" pos="2403">
          <p15:clr>
            <a:srgbClr val="FF96FF"/>
          </p15:clr>
        </p15:guide>
        <p15:guide id="10" pos="4331">
          <p15:clr>
            <a:srgbClr val="FF96FF"/>
          </p15:clr>
        </p15:guide>
        <p15:guide id="11" pos="4467">
          <p15:clr>
            <a:srgbClr val="FF96FF"/>
          </p15:clr>
        </p15:guide>
        <p15:guide id="12" pos="6394">
          <p15:clr>
            <a:srgbClr val="FF96FF"/>
          </p15:clr>
        </p15:guide>
      </p15:sldGuideLst>
    </p:ext>
  </p:extLst>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wo Content (2/3 x1/3) over one">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7091999" y="1547999"/>
            <a:ext cx="3060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1547999"/>
            <a:ext cx="6336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D409723A-37B3-4B9D-BAF0-7CCC195C4FA3}"/>
              </a:ext>
            </a:extLst>
          </p:cNvPr>
          <p:cNvSpPr>
            <a:spLocks noGrp="1"/>
          </p:cNvSpPr>
          <p:nvPr>
            <p:ph sz="quarter" idx="18"/>
            <p:custDataLst>
              <p:tags r:id="rId5"/>
            </p:custDataLst>
          </p:nvPr>
        </p:nvSpPr>
        <p:spPr>
          <a:xfrm>
            <a:off x="539749" y="4337050"/>
            <a:ext cx="9610725"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609E23AC-AF9C-40B0-8AC3-1CF08CFDDFCC}"/>
              </a:ext>
            </a:extLst>
          </p:cNvPr>
          <p:cNvSpPr/>
          <p:nvPr userDrawn="1">
            <p:custDataLst>
              <p:tags r:id="rId6"/>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291406296"/>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596">
          <p15:clr>
            <a:srgbClr val="FF96FF"/>
          </p15:clr>
        </p15:guide>
        <p15:guide id="5" orient="horz" pos="2732">
          <p15:clr>
            <a:srgbClr val="FF96FF"/>
          </p15:clr>
        </p15:guide>
        <p15:guide id="6" orient="horz" pos="4353">
          <p15:clr>
            <a:srgbClr val="FF96FF"/>
          </p15:clr>
        </p15:guide>
        <p15:guide id="7" pos="340">
          <p15:clr>
            <a:srgbClr val="FF96FF"/>
          </p15:clr>
        </p15:guide>
        <p15:guide id="8" pos="2267">
          <p15:clr>
            <a:srgbClr val="FF96FF"/>
          </p15:clr>
        </p15:guide>
        <p15:guide id="9" pos="2403">
          <p15:clr>
            <a:srgbClr val="FF96FF"/>
          </p15:clr>
        </p15:guide>
        <p15:guide id="10" pos="4331">
          <p15:clr>
            <a:srgbClr val="FF96FF"/>
          </p15:clr>
        </p15:guide>
        <p15:guide id="11" pos="4467">
          <p15:clr>
            <a:srgbClr val="FF96FF"/>
          </p15:clr>
        </p15:guide>
        <p15:guide id="12" pos="6394">
          <p15:clr>
            <a:srgbClr val="FF96FF"/>
          </p15:clr>
        </p15:guide>
      </p15:sldGuideLst>
    </p:ext>
  </p:extLst>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One content over one (1/3)">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539750" y="1547999"/>
            <a:ext cx="6335713"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7" y="4337049"/>
            <a:ext cx="6336000" cy="25749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10" name="Content Placeholder 1">
            <a:extLst>
              <a:ext uri="{FF2B5EF4-FFF2-40B4-BE49-F238E27FC236}">
                <a16:creationId xmlns:a16="http://schemas.microsoft.com/office/drawing/2014/main" id="{C8F8608A-BF6B-41F1-B35B-1FF2BAA11C1B}"/>
              </a:ext>
            </a:extLst>
          </p:cNvPr>
          <p:cNvSpPr>
            <a:spLocks noGrp="1"/>
          </p:cNvSpPr>
          <p:nvPr>
            <p:ph sz="quarter" idx="19"/>
            <p:custDataLst>
              <p:tags r:id="rId5"/>
            </p:custDataLst>
          </p:nvPr>
        </p:nvSpPr>
        <p:spPr>
          <a:xfrm>
            <a:off x="7091611" y="1547814"/>
            <a:ext cx="3058864" cy="53641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7CEB8111-E8C7-4279-B352-EA14CDE65B44}"/>
              </a:ext>
            </a:extLst>
          </p:cNvPr>
          <p:cNvSpPr/>
          <p:nvPr userDrawn="1">
            <p:custDataLst>
              <p:tags r:id="rId6"/>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154120304"/>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596">
          <p15:clr>
            <a:srgbClr val="FF96FF"/>
          </p15:clr>
        </p15:guide>
        <p15:guide id="5" orient="horz" pos="2732">
          <p15:clr>
            <a:srgbClr val="FF96FF"/>
          </p15:clr>
        </p15:guide>
        <p15:guide id="6" orient="horz" pos="4353">
          <p15:clr>
            <a:srgbClr val="FF96FF"/>
          </p15:clr>
        </p15:guide>
        <p15:guide id="7" pos="340">
          <p15:clr>
            <a:srgbClr val="FF96FF"/>
          </p15:clr>
        </p15:guide>
        <p15:guide id="8" pos="2267">
          <p15:clr>
            <a:srgbClr val="FF96FF"/>
          </p15:clr>
        </p15:guide>
        <p15:guide id="9" pos="2403">
          <p15:clr>
            <a:srgbClr val="FF96FF"/>
          </p15:clr>
        </p15:guide>
        <p15:guide id="10" pos="4331">
          <p15:clr>
            <a:srgbClr val="FF96FF"/>
          </p15:clr>
        </p15:guide>
        <p15:guide id="11" pos="4467">
          <p15:clr>
            <a:srgbClr val="FF96FF"/>
          </p15:clr>
        </p15:guide>
        <p15:guide id="12" pos="6394">
          <p15:clr>
            <a:srgbClr val="FF96FF"/>
          </p15:clr>
        </p15:guide>
      </p15:sldGuideLst>
    </p:ext>
  </p:extLst>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One content over two (1/3)">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539750" y="1547999"/>
            <a:ext cx="6335713"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4337049"/>
            <a:ext cx="3058864" cy="257492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4338824"/>
            <a:ext cx="3060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C8F8608A-BF6B-41F1-B35B-1FF2BAA11C1B}"/>
              </a:ext>
            </a:extLst>
          </p:cNvPr>
          <p:cNvSpPr>
            <a:spLocks noGrp="1"/>
          </p:cNvSpPr>
          <p:nvPr>
            <p:ph sz="quarter" idx="19"/>
            <p:custDataLst>
              <p:tags r:id="rId6"/>
            </p:custDataLst>
          </p:nvPr>
        </p:nvSpPr>
        <p:spPr>
          <a:xfrm>
            <a:off x="7091611" y="1547814"/>
            <a:ext cx="3058864" cy="53641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A21FE304-1402-4BEB-BE56-65A45F79F640}"/>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2125225378"/>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596">
          <p15:clr>
            <a:srgbClr val="FF96FF"/>
          </p15:clr>
        </p15:guide>
        <p15:guide id="5" orient="horz" pos="2732">
          <p15:clr>
            <a:srgbClr val="FF96FF"/>
          </p15:clr>
        </p15:guide>
        <p15:guide id="6" orient="horz" pos="4353">
          <p15:clr>
            <a:srgbClr val="FF96FF"/>
          </p15:clr>
        </p15:guide>
        <p15:guide id="7" pos="340">
          <p15:clr>
            <a:srgbClr val="FF96FF"/>
          </p15:clr>
        </p15:guide>
        <p15:guide id="8" pos="2267">
          <p15:clr>
            <a:srgbClr val="FF96FF"/>
          </p15:clr>
        </p15:guide>
        <p15:guide id="9" pos="2403">
          <p15:clr>
            <a:srgbClr val="FF96FF"/>
          </p15:clr>
        </p15:guide>
        <p15:guide id="10" pos="4331">
          <p15:clr>
            <a:srgbClr val="FF96FF"/>
          </p15:clr>
        </p15:guide>
        <p15:guide id="11" pos="4467">
          <p15:clr>
            <a:srgbClr val="FF96FF"/>
          </p15:clr>
        </p15:guide>
        <p15:guide id="12" pos="6394">
          <p15:clr>
            <a:srgbClr val="FF96FF"/>
          </p15:clr>
        </p15:guide>
      </p15:sldGuideLst>
    </p:ext>
  </p:extLst>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Two content (1/3) over one">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539750" y="4337049"/>
            <a:ext cx="6335713" cy="257494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1547999"/>
            <a:ext cx="3058864"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1547999"/>
            <a:ext cx="3060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A23E1BD8-7802-44B9-815C-75E0AD0AC412}"/>
              </a:ext>
            </a:extLst>
          </p:cNvPr>
          <p:cNvSpPr>
            <a:spLocks noGrp="1"/>
          </p:cNvSpPr>
          <p:nvPr>
            <p:ph sz="quarter" idx="19"/>
            <p:custDataLst>
              <p:tags r:id="rId6"/>
            </p:custDataLst>
          </p:nvPr>
        </p:nvSpPr>
        <p:spPr>
          <a:xfrm>
            <a:off x="7091611" y="1547814"/>
            <a:ext cx="3058864" cy="53641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26AED828-CD6E-4F04-AF8E-CA58168B06A0}"/>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545695959"/>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596">
          <p15:clr>
            <a:srgbClr val="FF96FF"/>
          </p15:clr>
        </p15:guide>
        <p15:guide id="5" orient="horz" pos="2732">
          <p15:clr>
            <a:srgbClr val="FF96FF"/>
          </p15:clr>
        </p15:guide>
        <p15:guide id="6" orient="horz" pos="4353">
          <p15:clr>
            <a:srgbClr val="FF96FF"/>
          </p15:clr>
        </p15:guide>
        <p15:guide id="7" pos="340">
          <p15:clr>
            <a:srgbClr val="FF96FF"/>
          </p15:clr>
        </p15:guide>
        <p15:guide id="8" pos="2267">
          <p15:clr>
            <a:srgbClr val="FF96FF"/>
          </p15:clr>
        </p15:guide>
        <p15:guide id="9" pos="2403">
          <p15:clr>
            <a:srgbClr val="FF96FF"/>
          </p15:clr>
        </p15:guide>
        <p15:guide id="10" pos="4331">
          <p15:clr>
            <a:srgbClr val="FF96FF"/>
          </p15:clr>
        </p15:guide>
        <p15:guide id="11" pos="4467">
          <p15:clr>
            <a:srgbClr val="FF96FF"/>
          </p15:clr>
        </p15:guide>
        <p15:guide id="12" pos="6394">
          <p15:clr>
            <a:srgbClr val="FF96FF"/>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One content (1/6) over two (2/3)">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539751" y="1548000"/>
            <a:ext cx="6336000" cy="712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2476499"/>
            <a:ext cx="3058864" cy="44354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2476500"/>
            <a:ext cx="3060000" cy="44354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23BA3B87-FF6B-4CF3-937F-92DE613C0624}"/>
              </a:ext>
            </a:extLst>
          </p:cNvPr>
          <p:cNvSpPr>
            <a:spLocks noGrp="1"/>
          </p:cNvSpPr>
          <p:nvPr>
            <p:ph sz="quarter" idx="19"/>
            <p:custDataLst>
              <p:tags r:id="rId6"/>
            </p:custDataLst>
          </p:nvPr>
        </p:nvSpPr>
        <p:spPr>
          <a:xfrm>
            <a:off x="7091611" y="1547814"/>
            <a:ext cx="3058864" cy="53641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8F24CFBC-CCFF-40B1-AFA1-F958AA0E0FF9}"/>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461438182"/>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1424">
          <p15:clr>
            <a:srgbClr val="FF96FF"/>
          </p15:clr>
        </p15:guide>
        <p15:guide id="5" orient="horz" pos="1560">
          <p15:clr>
            <a:srgbClr val="FF96FF"/>
          </p15:clr>
        </p15:guide>
        <p15:guide id="6" orient="horz" pos="2010">
          <p15:clr>
            <a:srgbClr val="FF96FF"/>
          </p15:clr>
        </p15:guide>
        <p15:guide id="7" orient="horz" pos="2146">
          <p15:clr>
            <a:srgbClr val="FF96FF"/>
          </p15:clr>
        </p15:guide>
        <p15:guide id="8" orient="horz" pos="2596">
          <p15:clr>
            <a:srgbClr val="FF96FF"/>
          </p15:clr>
        </p15:guide>
        <p15:guide id="9" orient="horz" pos="2732">
          <p15:clr>
            <a:srgbClr val="FF96FF"/>
          </p15:clr>
        </p15:guide>
        <p15:guide id="10" orient="horz" pos="3182">
          <p15:clr>
            <a:srgbClr val="FF96FF"/>
          </p15:clr>
        </p15:guide>
        <p15:guide id="11" orient="horz" pos="3318">
          <p15:clr>
            <a:srgbClr val="FF96FF"/>
          </p15:clr>
        </p15:guide>
        <p15:guide id="12" orient="horz" pos="3768">
          <p15:clr>
            <a:srgbClr val="FF96FF"/>
          </p15:clr>
        </p15:guide>
        <p15:guide id="13" orient="horz" pos="3904">
          <p15:clr>
            <a:srgbClr val="FF96FF"/>
          </p15:clr>
        </p15:guide>
        <p15:guide id="14" orient="horz" pos="4353">
          <p15:clr>
            <a:srgbClr val="FF96FF"/>
          </p15:clr>
        </p15:guide>
        <p15:guide id="15" pos="340">
          <p15:clr>
            <a:srgbClr val="FF96FF"/>
          </p15:clr>
        </p15:guide>
        <p15:guide id="16" pos="2267">
          <p15:clr>
            <a:srgbClr val="FF96FF"/>
          </p15:clr>
        </p15:guide>
        <p15:guide id="17" pos="2403">
          <p15:clr>
            <a:srgbClr val="FF96FF"/>
          </p15:clr>
        </p15:guide>
        <p15:guide id="18" pos="4331">
          <p15:clr>
            <a:srgbClr val="FF96FF"/>
          </p15:clr>
        </p15:guide>
        <p15:guide id="19" pos="4467">
          <p15:clr>
            <a:srgbClr val="FF96FF"/>
          </p15:clr>
        </p15:guide>
        <p15:guide id="20" pos="6394">
          <p15:clr>
            <a:srgbClr val="FF96FF"/>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One content (1/3) over two (2/3)">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539751" y="1548000"/>
            <a:ext cx="6336000" cy="16428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3406774"/>
            <a:ext cx="3058864" cy="34861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3406774"/>
            <a:ext cx="3060000" cy="3486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23BA3B87-FF6B-4CF3-937F-92DE613C0624}"/>
              </a:ext>
            </a:extLst>
          </p:cNvPr>
          <p:cNvSpPr>
            <a:spLocks noGrp="1"/>
          </p:cNvSpPr>
          <p:nvPr>
            <p:ph sz="quarter" idx="19"/>
            <p:custDataLst>
              <p:tags r:id="rId6"/>
            </p:custDataLst>
          </p:nvPr>
        </p:nvSpPr>
        <p:spPr>
          <a:xfrm>
            <a:off x="7091611" y="1547814"/>
            <a:ext cx="3058864" cy="53641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5ECB91A9-EB23-4A69-8690-12455C6024B3}"/>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3722697921"/>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1424">
          <p15:clr>
            <a:srgbClr val="FF96FF"/>
          </p15:clr>
        </p15:guide>
        <p15:guide id="5" orient="horz" pos="1560">
          <p15:clr>
            <a:srgbClr val="FF96FF"/>
          </p15:clr>
        </p15:guide>
        <p15:guide id="6" orient="horz" pos="2010">
          <p15:clr>
            <a:srgbClr val="FF96FF"/>
          </p15:clr>
        </p15:guide>
        <p15:guide id="7" orient="horz" pos="2146">
          <p15:clr>
            <a:srgbClr val="FF96FF"/>
          </p15:clr>
        </p15:guide>
        <p15:guide id="8" orient="horz" pos="2596">
          <p15:clr>
            <a:srgbClr val="FF96FF"/>
          </p15:clr>
        </p15:guide>
        <p15:guide id="9" orient="horz" pos="2732">
          <p15:clr>
            <a:srgbClr val="FF96FF"/>
          </p15:clr>
        </p15:guide>
        <p15:guide id="10" orient="horz" pos="3182">
          <p15:clr>
            <a:srgbClr val="FF96FF"/>
          </p15:clr>
        </p15:guide>
        <p15:guide id="11" orient="horz" pos="3318">
          <p15:clr>
            <a:srgbClr val="FF96FF"/>
          </p15:clr>
        </p15:guide>
        <p15:guide id="12" orient="horz" pos="3768">
          <p15:clr>
            <a:srgbClr val="FF96FF"/>
          </p15:clr>
        </p15:guide>
        <p15:guide id="13" orient="horz" pos="3904">
          <p15:clr>
            <a:srgbClr val="FF96FF"/>
          </p15:clr>
        </p15:guide>
        <p15:guide id="14" orient="horz" pos="4353">
          <p15:clr>
            <a:srgbClr val="FF96FF"/>
          </p15:clr>
        </p15:guide>
        <p15:guide id="15" pos="340">
          <p15:clr>
            <a:srgbClr val="FF96FF"/>
          </p15:clr>
        </p15:guide>
        <p15:guide id="16" pos="2267">
          <p15:clr>
            <a:srgbClr val="FF96FF"/>
          </p15:clr>
        </p15:guide>
        <p15:guide id="17" pos="2403">
          <p15:clr>
            <a:srgbClr val="FF96FF"/>
          </p15:clr>
        </p15:guide>
        <p15:guide id="18" pos="4331">
          <p15:clr>
            <a:srgbClr val="FF96FF"/>
          </p15:clr>
        </p15:guide>
        <p15:guide id="19" pos="4467">
          <p15:clr>
            <a:srgbClr val="FF96FF"/>
          </p15:clr>
        </p15:guide>
        <p15:guide id="20" pos="6394">
          <p15:clr>
            <a:srgbClr val="FF96FF"/>
          </p15:clr>
        </p15:guide>
      </p15:sldGuideLst>
    </p:ext>
  </p:extLst>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One content (1/6) over three (1/3)">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539750" y="1548000"/>
            <a:ext cx="6336000" cy="712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2476501"/>
            <a:ext cx="3058864" cy="443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2476501"/>
            <a:ext cx="3060000" cy="443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23BA3B87-FF6B-4CF3-937F-92DE613C0624}"/>
              </a:ext>
            </a:extLst>
          </p:cNvPr>
          <p:cNvSpPr>
            <a:spLocks noGrp="1"/>
          </p:cNvSpPr>
          <p:nvPr>
            <p:ph sz="quarter" idx="19"/>
            <p:custDataLst>
              <p:tags r:id="rId6"/>
            </p:custDataLst>
          </p:nvPr>
        </p:nvSpPr>
        <p:spPr>
          <a:xfrm>
            <a:off x="7091611" y="2476501"/>
            <a:ext cx="3058864" cy="443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A10CD14B-2FAA-4307-BFF7-F0B27D247BDE}"/>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3811886637"/>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1424">
          <p15:clr>
            <a:srgbClr val="FF96FF"/>
          </p15:clr>
        </p15:guide>
        <p15:guide id="5" orient="horz" pos="1560">
          <p15:clr>
            <a:srgbClr val="FF96FF"/>
          </p15:clr>
        </p15:guide>
        <p15:guide id="6" orient="horz" pos="2010">
          <p15:clr>
            <a:srgbClr val="FF96FF"/>
          </p15:clr>
        </p15:guide>
        <p15:guide id="7" orient="horz" pos="2146">
          <p15:clr>
            <a:srgbClr val="FF96FF"/>
          </p15:clr>
        </p15:guide>
        <p15:guide id="8" orient="horz" pos="2596">
          <p15:clr>
            <a:srgbClr val="FF96FF"/>
          </p15:clr>
        </p15:guide>
        <p15:guide id="9" orient="horz" pos="2732">
          <p15:clr>
            <a:srgbClr val="FF96FF"/>
          </p15:clr>
        </p15:guide>
        <p15:guide id="10" orient="horz" pos="3182">
          <p15:clr>
            <a:srgbClr val="FF96FF"/>
          </p15:clr>
        </p15:guide>
        <p15:guide id="11" orient="horz" pos="3318">
          <p15:clr>
            <a:srgbClr val="FF96FF"/>
          </p15:clr>
        </p15:guide>
        <p15:guide id="12" orient="horz" pos="3768">
          <p15:clr>
            <a:srgbClr val="FF96FF"/>
          </p15:clr>
        </p15:guide>
        <p15:guide id="13" orient="horz" pos="3904">
          <p15:clr>
            <a:srgbClr val="FF96FF"/>
          </p15:clr>
        </p15:guide>
        <p15:guide id="14" orient="horz" pos="4353">
          <p15:clr>
            <a:srgbClr val="FF96FF"/>
          </p15:clr>
        </p15:guide>
        <p15:guide id="15" pos="340">
          <p15:clr>
            <a:srgbClr val="FF96FF"/>
          </p15:clr>
        </p15:guide>
        <p15:guide id="16" pos="2267">
          <p15:clr>
            <a:srgbClr val="FF96FF"/>
          </p15:clr>
        </p15:guide>
        <p15:guide id="17" pos="2403">
          <p15:clr>
            <a:srgbClr val="FF96FF"/>
          </p15:clr>
        </p15:guide>
        <p15:guide id="18" pos="4331">
          <p15:clr>
            <a:srgbClr val="FF96FF"/>
          </p15:clr>
        </p15:guide>
        <p15:guide id="19" pos="4467">
          <p15:clr>
            <a:srgbClr val="FF96FF"/>
          </p15:clr>
        </p15:guide>
        <p15:guide id="20" pos="6394">
          <p15:clr>
            <a:srgbClr val="FF96FF"/>
          </p15:clr>
        </p15:guide>
      </p15:sldGuideLst>
    </p:ext>
  </p:extLst>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One content (1/3) over three (1/3)">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539750" y="1548000"/>
            <a:ext cx="6336000" cy="16428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3406775"/>
            <a:ext cx="3058864" cy="35051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3406776"/>
            <a:ext cx="3060000" cy="350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23BA3B87-FF6B-4CF3-937F-92DE613C0624}"/>
              </a:ext>
            </a:extLst>
          </p:cNvPr>
          <p:cNvSpPr>
            <a:spLocks noGrp="1"/>
          </p:cNvSpPr>
          <p:nvPr>
            <p:ph sz="quarter" idx="19"/>
            <p:custDataLst>
              <p:tags r:id="rId6"/>
            </p:custDataLst>
          </p:nvPr>
        </p:nvSpPr>
        <p:spPr>
          <a:xfrm>
            <a:off x="7091611" y="3419474"/>
            <a:ext cx="3058864" cy="349250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8B8943AE-750C-4E8D-8768-E4EBA3AD044C}"/>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450408591"/>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010">
          <p15:clr>
            <a:srgbClr val="FF96FF"/>
          </p15:clr>
        </p15:guide>
        <p15:guide id="5" orient="horz" pos="2146">
          <p15:clr>
            <a:srgbClr val="FF96FF"/>
          </p15:clr>
        </p15:guide>
        <p15:guide id="6" orient="horz" pos="3182">
          <p15:clr>
            <a:srgbClr val="FF96FF"/>
          </p15:clr>
        </p15:guide>
        <p15:guide id="7" orient="horz" pos="3318">
          <p15:clr>
            <a:srgbClr val="FF96FF"/>
          </p15:clr>
        </p15:guide>
        <p15:guide id="8" orient="horz" pos="4353">
          <p15:clr>
            <a:srgbClr val="FF96FF"/>
          </p15:clr>
        </p15:guide>
        <p15:guide id="9" pos="340">
          <p15:clr>
            <a:srgbClr val="FF96FF"/>
          </p15:clr>
        </p15:guide>
        <p15:guide id="10" pos="2267">
          <p15:clr>
            <a:srgbClr val="FF96FF"/>
          </p15:clr>
        </p15:guide>
        <p15:guide id="11" pos="2403">
          <p15:clr>
            <a:srgbClr val="FF96FF"/>
          </p15:clr>
        </p15:guide>
        <p15:guide id="12" pos="4331">
          <p15:clr>
            <a:srgbClr val="FF96FF"/>
          </p15:clr>
        </p15:guide>
        <p15:guide id="13" pos="4467">
          <p15:clr>
            <a:srgbClr val="FF96FF"/>
          </p15:clr>
        </p15:guide>
        <p15:guide id="14" pos="6394">
          <p15:clr>
            <a:srgbClr val="FF96FF"/>
          </p15:clr>
        </p15:guide>
      </p15:sldGuideLst>
    </p:ext>
  </p:extLst>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Three Content (1/3) over one">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87E77575-F58F-4A39-B3DF-B734E8A5086C}"/>
              </a:ext>
            </a:extLst>
          </p:cNvPr>
          <p:cNvSpPr>
            <a:spLocks noGrp="1"/>
          </p:cNvSpPr>
          <p:nvPr>
            <p:ph sz="quarter" idx="17"/>
            <p:custDataLst>
              <p:tags r:id="rId2"/>
            </p:custDataLst>
          </p:nvPr>
        </p:nvSpPr>
        <p:spPr>
          <a:xfrm>
            <a:off x="7091999" y="1547999"/>
            <a:ext cx="3060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0F4BF09D-4385-4D8E-BF00-3A3F217C1BEC}"/>
              </a:ext>
            </a:extLst>
          </p:cNvPr>
          <p:cNvSpPr>
            <a:spLocks noGrp="1"/>
          </p:cNvSpPr>
          <p:nvPr>
            <p:ph sz="quarter" idx="16"/>
            <p:custDataLst>
              <p:tags r:id="rId3"/>
            </p:custDataLst>
          </p:nvPr>
        </p:nvSpPr>
        <p:spPr>
          <a:xfrm>
            <a:off x="539999" y="1547999"/>
            <a:ext cx="3058864"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p>
            <a:endParaRPr lang="en-GB" dirty="0"/>
          </a:p>
        </p:txBody>
      </p:sp>
      <p:sp>
        <p:nvSpPr>
          <p:cNvPr id="8" name="Content Placeholder 1">
            <a:extLst>
              <a:ext uri="{FF2B5EF4-FFF2-40B4-BE49-F238E27FC236}">
                <a16:creationId xmlns:a16="http://schemas.microsoft.com/office/drawing/2014/main" id="{0A6F233A-D927-4328-A87B-B5FB4A2C353D}"/>
              </a:ext>
            </a:extLst>
          </p:cNvPr>
          <p:cNvSpPr>
            <a:spLocks noGrp="1"/>
          </p:cNvSpPr>
          <p:nvPr>
            <p:ph sz="quarter" idx="18"/>
            <p:custDataLst>
              <p:tags r:id="rId5"/>
            </p:custDataLst>
          </p:nvPr>
        </p:nvSpPr>
        <p:spPr>
          <a:xfrm>
            <a:off x="3826124" y="1547999"/>
            <a:ext cx="3060000"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10" name="Content Placeholder 1">
            <a:extLst>
              <a:ext uri="{FF2B5EF4-FFF2-40B4-BE49-F238E27FC236}">
                <a16:creationId xmlns:a16="http://schemas.microsoft.com/office/drawing/2014/main" id="{EB33FED9-7E1C-4B14-B0B7-8A26AFA51D88}"/>
              </a:ext>
            </a:extLst>
          </p:cNvPr>
          <p:cNvSpPr>
            <a:spLocks noGrp="1"/>
          </p:cNvSpPr>
          <p:nvPr>
            <p:ph sz="quarter" idx="19"/>
            <p:custDataLst>
              <p:tags r:id="rId6"/>
            </p:custDataLst>
          </p:nvPr>
        </p:nvSpPr>
        <p:spPr>
          <a:xfrm>
            <a:off x="539999" y="4337050"/>
            <a:ext cx="9610476" cy="257315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3" name="Guides" hidden="1">
            <a:extLst>
              <a:ext uri="{FF2B5EF4-FFF2-40B4-BE49-F238E27FC236}">
                <a16:creationId xmlns:a16="http://schemas.microsoft.com/office/drawing/2014/main" id="{006A0C81-920E-4957-9F64-6FC9E5DB25C2}"/>
              </a:ext>
            </a:extLst>
          </p:cNvPr>
          <p:cNvSpPr/>
          <p:nvPr userDrawn="1">
            <p:custDataLst>
              <p:tags r:id="rId7"/>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2248985587"/>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596">
          <p15:clr>
            <a:srgbClr val="FF96FF"/>
          </p15:clr>
        </p15:guide>
        <p15:guide id="5" orient="horz" pos="2732">
          <p15:clr>
            <a:srgbClr val="FF96FF"/>
          </p15:clr>
        </p15:guide>
        <p15:guide id="6" orient="horz" pos="4353">
          <p15:clr>
            <a:srgbClr val="FF96FF"/>
          </p15:clr>
        </p15:guide>
        <p15:guide id="7" pos="340">
          <p15:clr>
            <a:srgbClr val="FF96FF"/>
          </p15:clr>
        </p15:guide>
        <p15:guide id="8" pos="2267">
          <p15:clr>
            <a:srgbClr val="FF96FF"/>
          </p15:clr>
        </p15:guide>
        <p15:guide id="9" pos="2403">
          <p15:clr>
            <a:srgbClr val="FF96FF"/>
          </p15:clr>
        </p15:guide>
        <p15:guide id="10" pos="4331">
          <p15:clr>
            <a:srgbClr val="FF96FF"/>
          </p15:clr>
        </p15:guide>
        <p15:guide id="11" pos="4467">
          <p15:clr>
            <a:srgbClr val="FF96FF"/>
          </p15:clr>
        </p15:guide>
        <p15:guide id="12" pos="6394">
          <p15:clr>
            <a:srgbClr val="FF96FF"/>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Content (1/3) over two">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877D82D8-2EC2-4F06-ABEA-FE2D3CC50AE8}"/>
              </a:ext>
            </a:extLst>
          </p:cNvPr>
          <p:cNvSpPr>
            <a:spLocks noGrp="1"/>
          </p:cNvSpPr>
          <p:nvPr>
            <p:ph type="sldNum" sz="quarter" idx="16"/>
            <p:custDataLst>
              <p:tags r:id="rId1"/>
            </p:custDataLst>
          </p:nvPr>
        </p:nvSpPr>
        <p:spPr/>
        <p:txBody>
          <a:bodyPr/>
          <a:lstStyle/>
          <a:p>
            <a:fld id="{318147DC-1BE8-4CB3-8FD3-794750B1925D}" type="slidenum">
              <a:rPr lang="en-GB" smtClean="0"/>
              <a:pPr/>
              <a:t>‹#›</a:t>
            </a:fld>
            <a:endParaRPr lang="en-GB" dirty="0"/>
          </a:p>
        </p:txBody>
      </p:sp>
      <p:sp>
        <p:nvSpPr>
          <p:cNvPr id="9" name="Content Placeholder 2">
            <a:extLst>
              <a:ext uri="{FF2B5EF4-FFF2-40B4-BE49-F238E27FC236}">
                <a16:creationId xmlns:a16="http://schemas.microsoft.com/office/drawing/2014/main" id="{A6316FE5-34DA-467E-A2DF-A7564BDAD45A}"/>
              </a:ext>
            </a:extLst>
          </p:cNvPr>
          <p:cNvSpPr>
            <a:spLocks noGrp="1"/>
          </p:cNvSpPr>
          <p:nvPr>
            <p:ph sz="quarter" idx="18"/>
            <p:custDataLst>
              <p:tags r:id="rId2"/>
            </p:custDataLst>
          </p:nvPr>
        </p:nvSpPr>
        <p:spPr>
          <a:xfrm>
            <a:off x="5453998" y="3406776"/>
            <a:ext cx="4698000" cy="3511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7" name="Content Placeholder 1">
            <a:extLst>
              <a:ext uri="{FF2B5EF4-FFF2-40B4-BE49-F238E27FC236}">
                <a16:creationId xmlns:a16="http://schemas.microsoft.com/office/drawing/2014/main" id="{590E44DD-07F4-4931-949B-56BAB4ED89E9}"/>
              </a:ext>
            </a:extLst>
          </p:cNvPr>
          <p:cNvSpPr>
            <a:spLocks noGrp="1"/>
          </p:cNvSpPr>
          <p:nvPr>
            <p:ph sz="quarter" idx="17"/>
            <p:custDataLst>
              <p:tags r:id="rId3"/>
            </p:custDataLst>
          </p:nvPr>
        </p:nvSpPr>
        <p:spPr>
          <a:xfrm>
            <a:off x="539999" y="1548000"/>
            <a:ext cx="9610476" cy="16428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4"/>
            </p:custDataLst>
          </p:nvPr>
        </p:nvSpPr>
        <p:spPr/>
        <p:txBody>
          <a:bodyPr/>
          <a:lstStyle>
            <a:lvl1pPr>
              <a:defRPr/>
            </a:lvl1pPr>
          </a:lstStyle>
          <a:p>
            <a:endParaRPr lang="en-GB" dirty="0"/>
          </a:p>
        </p:txBody>
      </p:sp>
      <p:sp>
        <p:nvSpPr>
          <p:cNvPr id="8" name="Content Placeholder 1">
            <a:extLst>
              <a:ext uri="{FF2B5EF4-FFF2-40B4-BE49-F238E27FC236}">
                <a16:creationId xmlns:a16="http://schemas.microsoft.com/office/drawing/2014/main" id="{E9733178-C9B1-4517-BA1A-CA4534538F21}"/>
              </a:ext>
            </a:extLst>
          </p:cNvPr>
          <p:cNvSpPr>
            <a:spLocks noGrp="1"/>
          </p:cNvSpPr>
          <p:nvPr>
            <p:ph sz="quarter" idx="19"/>
            <p:custDataLst>
              <p:tags r:id="rId5"/>
            </p:custDataLst>
          </p:nvPr>
        </p:nvSpPr>
        <p:spPr>
          <a:xfrm>
            <a:off x="539999" y="3406776"/>
            <a:ext cx="4697164" cy="3505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4" name="Guides" hidden="1">
            <a:extLst>
              <a:ext uri="{FF2B5EF4-FFF2-40B4-BE49-F238E27FC236}">
                <a16:creationId xmlns:a16="http://schemas.microsoft.com/office/drawing/2014/main" id="{13422842-ABF3-4EB6-9ED1-AA3E39B3C8D0}"/>
              </a:ext>
            </a:extLst>
          </p:cNvPr>
          <p:cNvSpPr/>
          <p:nvPr userDrawn="1">
            <p:custDataLst>
              <p:tags r:id="rId6"/>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873458045"/>
      </p:ext>
    </p:extLst>
  </p:cSld>
  <p:clrMapOvr>
    <a:masterClrMapping/>
  </p:clrMapOvr>
  <p:extLst>
    <p:ext uri="{DCECCB84-F9BA-43D5-87BE-67443E8EF086}">
      <p15:sldGuideLst xmlns:p15="http://schemas.microsoft.com/office/powerpoint/2012/main">
        <p15:guide id="1" orient="horz" pos="272" userDrawn="1">
          <p15:clr>
            <a:srgbClr val="717275"/>
          </p15:clr>
        </p15:guide>
        <p15:guide id="2" orient="horz" pos="748" userDrawn="1">
          <p15:clr>
            <a:srgbClr val="717275"/>
          </p15:clr>
        </p15:guide>
        <p15:guide id="3" orient="horz" pos="975" userDrawn="1">
          <p15:clr>
            <a:srgbClr val="FF96FF"/>
          </p15:clr>
        </p15:guide>
        <p15:guide id="4" orient="horz" pos="1424" userDrawn="1">
          <p15:clr>
            <a:srgbClr val="FF96FF"/>
          </p15:clr>
        </p15:guide>
        <p15:guide id="5" orient="horz" pos="1560" userDrawn="1">
          <p15:clr>
            <a:srgbClr val="FF96FF"/>
          </p15:clr>
        </p15:guide>
        <p15:guide id="6" orient="horz" pos="2010" userDrawn="1">
          <p15:clr>
            <a:srgbClr val="FF96FF"/>
          </p15:clr>
        </p15:guide>
        <p15:guide id="7" orient="horz" pos="2146" userDrawn="1">
          <p15:clr>
            <a:srgbClr val="FF96FF"/>
          </p15:clr>
        </p15:guide>
        <p15:guide id="8" orient="horz" pos="2596" userDrawn="1">
          <p15:clr>
            <a:srgbClr val="FF96FF"/>
          </p15:clr>
        </p15:guide>
        <p15:guide id="9" orient="horz" pos="2732" userDrawn="1">
          <p15:clr>
            <a:srgbClr val="FF96FF"/>
          </p15:clr>
        </p15:guide>
        <p15:guide id="10" orient="horz" pos="3182" userDrawn="1">
          <p15:clr>
            <a:srgbClr val="FF96FF"/>
          </p15:clr>
        </p15:guide>
        <p15:guide id="11" orient="horz" pos="3318" userDrawn="1">
          <p15:clr>
            <a:srgbClr val="FF96FF"/>
          </p15:clr>
        </p15:guide>
        <p15:guide id="12" orient="horz" pos="3768" userDrawn="1">
          <p15:clr>
            <a:srgbClr val="FF96FF"/>
          </p15:clr>
        </p15:guide>
        <p15:guide id="13" orient="horz" pos="3904" userDrawn="1">
          <p15:clr>
            <a:srgbClr val="FF96FF"/>
          </p15:clr>
        </p15:guide>
        <p15:guide id="14" orient="horz" pos="4353" userDrawn="1">
          <p15:clr>
            <a:srgbClr val="FF96FF"/>
          </p15:clr>
        </p15:guide>
        <p15:guide id="15" pos="340" userDrawn="1">
          <p15:clr>
            <a:srgbClr val="FF96FF"/>
          </p15:clr>
        </p15:guide>
        <p15:guide id="16" pos="3299" userDrawn="1">
          <p15:clr>
            <a:srgbClr val="FF96FF"/>
          </p15:clr>
        </p15:guide>
        <p15:guide id="17" pos="3435" userDrawn="1">
          <p15:clr>
            <a:srgbClr val="FF96FF"/>
          </p15:clr>
        </p15:guide>
        <p15:guide id="18" pos="6394" userDrawn="1">
          <p15:clr>
            <a:srgbClr val="FF96FF"/>
          </p15:clr>
        </p15:guide>
      </p15:sldGuideLst>
    </p:ext>
  </p:extLst>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a:extLst>
              <a:ext uri="{FF2B5EF4-FFF2-40B4-BE49-F238E27FC236}">
                <a16:creationId xmlns:a16="http://schemas.microsoft.com/office/drawing/2014/main" id="{63AB16DC-737C-4382-90DD-293D0749E96E}"/>
              </a:ext>
            </a:extLst>
          </p:cNvPr>
          <p:cNvSpPr>
            <a:spLocks noGrp="1"/>
          </p:cNvSpPr>
          <p:nvPr>
            <p:ph type="sldNum" sz="quarter" idx="15"/>
            <p:custDataLst>
              <p:tags r:id="rId1"/>
            </p:custDataLst>
          </p:nvPr>
        </p:nvSpPr>
        <p:spPr/>
        <p:txBody>
          <a:bodyPr/>
          <a:lstStyle/>
          <a:p>
            <a:fld id="{318147DC-1BE8-4CB3-8FD3-794750B1925D}" type="slidenum">
              <a:rPr lang="en-GB" smtClean="0"/>
              <a:pPr/>
              <a:t>‹#›</a:t>
            </a:fld>
            <a:endParaRPr lang="en-GB" dirty="0"/>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2"/>
            </p:custDataLst>
          </p:nvPr>
        </p:nvSpPr>
        <p:spPr/>
        <p:txBody>
          <a:bodyPr/>
          <a:lstStyle/>
          <a:p>
            <a:endParaRPr lang="en-GB" dirty="0"/>
          </a:p>
        </p:txBody>
      </p:sp>
      <p:sp>
        <p:nvSpPr>
          <p:cNvPr id="3" name="Guides" hidden="1">
            <a:extLst>
              <a:ext uri="{FF2B5EF4-FFF2-40B4-BE49-F238E27FC236}">
                <a16:creationId xmlns:a16="http://schemas.microsoft.com/office/drawing/2014/main" id="{0DEF7F3E-F8D9-42EF-8448-F26CD06FB93A}"/>
              </a:ext>
            </a:extLst>
          </p:cNvPr>
          <p:cNvSpPr/>
          <p:nvPr userDrawn="1">
            <p:custDataLst>
              <p:tags r:id="rId3"/>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154960853"/>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010">
          <p15:clr>
            <a:srgbClr val="FF96FF"/>
          </p15:clr>
        </p15:guide>
        <p15:guide id="5" orient="horz" pos="2146">
          <p15:clr>
            <a:srgbClr val="FF96FF"/>
          </p15:clr>
        </p15:guide>
        <p15:guide id="6" orient="horz" pos="3182">
          <p15:clr>
            <a:srgbClr val="FF96FF"/>
          </p15:clr>
        </p15:guide>
        <p15:guide id="7" orient="horz" pos="3318">
          <p15:clr>
            <a:srgbClr val="FF96FF"/>
          </p15:clr>
        </p15:guide>
        <p15:guide id="8" orient="horz" pos="4353">
          <p15:clr>
            <a:srgbClr val="FF96FF"/>
          </p15:clr>
        </p15:guide>
        <p15:guide id="9" pos="340">
          <p15:clr>
            <a:srgbClr val="FF96FF"/>
          </p15:clr>
        </p15:guide>
        <p15:guide id="10" pos="1235">
          <p15:clr>
            <a:srgbClr val="FF96FF"/>
          </p15:clr>
        </p15:guide>
        <p15:guide id="11" pos="1371">
          <p15:clr>
            <a:srgbClr val="FF96FF"/>
          </p15:clr>
        </p15:guide>
        <p15:guide id="12" pos="2267">
          <p15:clr>
            <a:srgbClr val="FF96FF"/>
          </p15:clr>
        </p15:guide>
        <p15:guide id="13" pos="2403">
          <p15:clr>
            <a:srgbClr val="FF96FF"/>
          </p15:clr>
        </p15:guide>
        <p15:guide id="14" pos="3299">
          <p15:clr>
            <a:srgbClr val="FF96FF"/>
          </p15:clr>
        </p15:guide>
        <p15:guide id="15" pos="3435">
          <p15:clr>
            <a:srgbClr val="FF96FF"/>
          </p15:clr>
        </p15:guide>
        <p15:guide id="16" pos="4331">
          <p15:clr>
            <a:srgbClr val="FF96FF"/>
          </p15:clr>
        </p15:guide>
        <p15:guide id="17" pos="4467">
          <p15:clr>
            <a:srgbClr val="FF96FF"/>
          </p15:clr>
        </p15:guide>
        <p15:guide id="18" pos="5363">
          <p15:clr>
            <a:srgbClr val="FF96FF"/>
          </p15:clr>
        </p15:guide>
        <p15:guide id="19" pos="5499">
          <p15:clr>
            <a:srgbClr val="FF96FF"/>
          </p15:clr>
        </p15:guide>
        <p15:guide id="20" pos="6394">
          <p15:clr>
            <a:srgbClr val="FF96FF"/>
          </p15:clr>
        </p15:guide>
      </p15:sldGuideLst>
    </p:ext>
  </p:extLst>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Title - no footer">
    <p:spTree>
      <p:nvGrpSpPr>
        <p:cNvPr id="1" name=""/>
        <p:cNvGrpSpPr/>
        <p:nvPr/>
      </p:nvGrpSpPr>
      <p:grpSpPr>
        <a:xfrm>
          <a:off x="0" y="0"/>
          <a:ext cx="0" cy="0"/>
          <a:chOff x="0" y="0"/>
          <a:chExt cx="0" cy="0"/>
        </a:xfrm>
      </p:grpSpPr>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1"/>
            </p:custDataLst>
          </p:nvPr>
        </p:nvSpPr>
        <p:spPr/>
        <p:txBody>
          <a:bodyPr/>
          <a:lstStyle/>
          <a:p>
            <a:endParaRPr lang="en-GB" dirty="0"/>
          </a:p>
        </p:txBody>
      </p:sp>
      <p:sp>
        <p:nvSpPr>
          <p:cNvPr id="3" name="Guides" hidden="1">
            <a:extLst>
              <a:ext uri="{FF2B5EF4-FFF2-40B4-BE49-F238E27FC236}">
                <a16:creationId xmlns:a16="http://schemas.microsoft.com/office/drawing/2014/main" id="{276EDE62-2D9F-4162-872E-05B3B2B7EB16}"/>
              </a:ext>
            </a:extLst>
          </p:cNvPr>
          <p:cNvSpPr/>
          <p:nvPr userDrawn="1">
            <p:custDataLst>
              <p:tags r:id="rId2"/>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2345149032"/>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010">
          <p15:clr>
            <a:srgbClr val="FF96FF"/>
          </p15:clr>
        </p15:guide>
        <p15:guide id="5" orient="horz" pos="2146">
          <p15:clr>
            <a:srgbClr val="FF96FF"/>
          </p15:clr>
        </p15:guide>
        <p15:guide id="6" orient="horz" pos="3182">
          <p15:clr>
            <a:srgbClr val="FF96FF"/>
          </p15:clr>
        </p15:guide>
        <p15:guide id="7" orient="horz" pos="3318">
          <p15:clr>
            <a:srgbClr val="FF96FF"/>
          </p15:clr>
        </p15:guide>
        <p15:guide id="8" orient="horz" pos="4353">
          <p15:clr>
            <a:srgbClr val="FF96FF"/>
          </p15:clr>
        </p15:guide>
        <p15:guide id="9" pos="340">
          <p15:clr>
            <a:srgbClr val="FF96FF"/>
          </p15:clr>
        </p15:guide>
        <p15:guide id="10" pos="1235">
          <p15:clr>
            <a:srgbClr val="FF96FF"/>
          </p15:clr>
        </p15:guide>
        <p15:guide id="11" pos="1371">
          <p15:clr>
            <a:srgbClr val="FF96FF"/>
          </p15:clr>
        </p15:guide>
        <p15:guide id="12" pos="2267">
          <p15:clr>
            <a:srgbClr val="FF96FF"/>
          </p15:clr>
        </p15:guide>
        <p15:guide id="13" pos="2403">
          <p15:clr>
            <a:srgbClr val="FF96FF"/>
          </p15:clr>
        </p15:guide>
        <p15:guide id="14" pos="3299">
          <p15:clr>
            <a:srgbClr val="FF96FF"/>
          </p15:clr>
        </p15:guide>
        <p15:guide id="15" pos="3435">
          <p15:clr>
            <a:srgbClr val="FF96FF"/>
          </p15:clr>
        </p15:guide>
        <p15:guide id="16" pos="4331">
          <p15:clr>
            <a:srgbClr val="FF96FF"/>
          </p15:clr>
        </p15:guide>
        <p15:guide id="17" pos="4467">
          <p15:clr>
            <a:srgbClr val="FF96FF"/>
          </p15:clr>
        </p15:guide>
        <p15:guide id="18" pos="5363">
          <p15:clr>
            <a:srgbClr val="FF96FF"/>
          </p15:clr>
        </p15:guide>
        <p15:guide id="19" pos="5499">
          <p15:clr>
            <a:srgbClr val="FF96FF"/>
          </p15:clr>
        </p15:guide>
        <p15:guide id="20" pos="6394">
          <p15:clr>
            <a:srgbClr val="FF96FF"/>
          </p15:clr>
        </p15:guide>
      </p15:sldGuideLst>
    </p:ext>
  </p:extLst>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11" name="Content 1 across">
            <a:extLst>
              <a:ext uri="{FF2B5EF4-FFF2-40B4-BE49-F238E27FC236}">
                <a16:creationId xmlns:a16="http://schemas.microsoft.com/office/drawing/2014/main" id="{37864B1C-16D6-4CC1-AB2E-436ED1912307}"/>
              </a:ext>
            </a:extLst>
          </p:cNvPr>
          <p:cNvSpPr>
            <a:spLocks noGrp="1"/>
          </p:cNvSpPr>
          <p:nvPr>
            <p:ph sz="quarter" idx="13"/>
            <p:custDataLst>
              <p:tags r:id="rId1"/>
            </p:custDataLst>
          </p:nvPr>
        </p:nvSpPr>
        <p:spPr>
          <a:xfrm>
            <a:off x="539999" y="1547999"/>
            <a:ext cx="6336000" cy="5364000"/>
          </a:xfrm>
        </p:spPr>
        <p:txBody>
          <a:bodyPr/>
          <a:lstStyle>
            <a:lvl1pPr marL="0" indent="0" defTabSz="216000">
              <a:spcBef>
                <a:spcPts val="1200"/>
              </a:spcBef>
              <a:buNone/>
              <a:tabLst>
                <a:tab pos="6336000" algn="r"/>
              </a:tabLst>
              <a:defRPr sz="2000">
                <a:solidFill>
                  <a:schemeClr val="tx1"/>
                </a:solidFill>
              </a:defRPr>
            </a:lvl1pPr>
            <a:lvl2pPr marL="266700" indent="-266700" defTabSz="216000">
              <a:buFont typeface="Wingdings" panose="05000000000000000000" pitchFamily="2" charset="2"/>
              <a:buChar char="§"/>
              <a:tabLst>
                <a:tab pos="6336000" algn="r"/>
              </a:tabLst>
              <a:defRPr sz="1600">
                <a:solidFill>
                  <a:schemeClr val="tx1"/>
                </a:solidFill>
              </a:defRPr>
            </a:lvl2pPr>
            <a:lvl3pPr>
              <a:defRPr sz="1600"/>
            </a:lvl3pPr>
            <a:lvl4pPr defTabSz="216000">
              <a:tabLst>
                <a:tab pos="6336000" algn="r"/>
              </a:tabLst>
              <a:defRPr sz="1200">
                <a:solidFill>
                  <a:schemeClr val="tx1"/>
                </a:solidFill>
              </a:defRPr>
            </a:lvl4pPr>
            <a:lvl5pPr marL="432000" indent="-216000" defTabSz="216000">
              <a:buFont typeface="Arial" panose="020B0604020202020204" pitchFamily="34" charset="0"/>
              <a:buChar char="–"/>
              <a:tabLst>
                <a:tab pos="6336000" algn="r"/>
              </a:tabLst>
              <a:defRPr sz="1200">
                <a:solidFill>
                  <a:schemeClr val="tx1"/>
                </a:solidFill>
              </a:defRPr>
            </a:lvl5pPr>
          </a:lstStyle>
          <a:p>
            <a:pPr lvl="0"/>
            <a:r>
              <a:rPr lang="en-US" dirty="0"/>
              <a:t>Click to edit Master text styles</a:t>
            </a:r>
          </a:p>
          <a:p>
            <a:pPr lvl="1"/>
            <a:r>
              <a:rPr lang="en-US" dirty="0"/>
              <a:t>Second level</a:t>
            </a:r>
          </a:p>
        </p:txBody>
      </p:sp>
      <p:sp>
        <p:nvSpPr>
          <p:cNvPr id="2" name="Title">
            <a:extLst>
              <a:ext uri="{FF2B5EF4-FFF2-40B4-BE49-F238E27FC236}">
                <a16:creationId xmlns:a16="http://schemas.microsoft.com/office/drawing/2014/main" id="{4E381688-668C-48C3-A823-AAB7C724C1C5}"/>
              </a:ext>
            </a:extLst>
          </p:cNvPr>
          <p:cNvSpPr>
            <a:spLocks noGrp="1"/>
          </p:cNvSpPr>
          <p:nvPr>
            <p:ph type="title"/>
            <p:custDataLst>
              <p:tags r:id="rId2"/>
            </p:custDataLst>
          </p:nvPr>
        </p:nvSpPr>
        <p:spPr>
          <a:xfrm>
            <a:off x="539998" y="431999"/>
            <a:ext cx="7969001" cy="755451"/>
          </a:xfrm>
        </p:spPr>
        <p:txBody>
          <a:bodyPr/>
          <a:lstStyle/>
          <a:p>
            <a:endParaRPr lang="en-GB" dirty="0"/>
          </a:p>
        </p:txBody>
      </p:sp>
      <p:sp>
        <p:nvSpPr>
          <p:cNvPr id="3" name="Guides" hidden="1">
            <a:extLst>
              <a:ext uri="{FF2B5EF4-FFF2-40B4-BE49-F238E27FC236}">
                <a16:creationId xmlns:a16="http://schemas.microsoft.com/office/drawing/2014/main" id="{D719EC24-6784-436E-9C9E-9B81DD020386}"/>
              </a:ext>
            </a:extLst>
          </p:cNvPr>
          <p:cNvSpPr/>
          <p:nvPr userDrawn="1">
            <p:custDataLst>
              <p:tags r:id="rId3"/>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3471191917"/>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4353">
          <p15:clr>
            <a:srgbClr val="FF96FF"/>
          </p15:clr>
        </p15:guide>
        <p15:guide id="5" pos="340">
          <p15:clr>
            <a:srgbClr val="FF96FF"/>
          </p15:clr>
        </p15:guide>
        <p15:guide id="6" pos="2267">
          <p15:clr>
            <a:srgbClr val="FF96FF"/>
          </p15:clr>
        </p15:guide>
        <p15:guide id="7" pos="2403">
          <p15:clr>
            <a:srgbClr val="FF96FF"/>
          </p15:clr>
        </p15:guide>
        <p15:guide id="8" pos="4331">
          <p15:clr>
            <a:srgbClr val="FF96FF"/>
          </p15:clr>
        </p15:guide>
        <p15:guide id="9" pos="4467">
          <p15:clr>
            <a:srgbClr val="FF96FF"/>
          </p15:clr>
        </p15:guide>
        <p15:guide id="10" pos="6394">
          <p15:clr>
            <a:srgbClr val="FF96FF"/>
          </p15:clr>
        </p15:guide>
      </p15:sldGuideLst>
    </p:ext>
  </p:extLst>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Disclaimer">
    <p:spTree>
      <p:nvGrpSpPr>
        <p:cNvPr id="1" name=""/>
        <p:cNvGrpSpPr/>
        <p:nvPr/>
      </p:nvGrpSpPr>
      <p:grpSpPr>
        <a:xfrm>
          <a:off x="0" y="0"/>
          <a:ext cx="0" cy="0"/>
          <a:chOff x="0" y="0"/>
          <a:chExt cx="0" cy="0"/>
        </a:xfrm>
      </p:grpSpPr>
      <p:cxnSp>
        <p:nvCxnSpPr>
          <p:cNvPr id="9" name="Disclaimer break line">
            <a:extLst>
              <a:ext uri="{FF2B5EF4-FFF2-40B4-BE49-F238E27FC236}">
                <a16:creationId xmlns:a16="http://schemas.microsoft.com/office/drawing/2014/main" id="{7C413A89-BC7E-494D-9ED5-0E4DB047FC88}"/>
              </a:ext>
            </a:extLst>
          </p:cNvPr>
          <p:cNvCxnSpPr>
            <a:cxnSpLocks/>
          </p:cNvCxnSpPr>
          <p:nvPr userDrawn="1"/>
        </p:nvCxnSpPr>
        <p:spPr>
          <a:xfrm>
            <a:off x="545308" y="5880907"/>
            <a:ext cx="632539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Inv_Disclaimer" descr="{&quot;templafy&quot;:{&quot;id&quot;:&quot;87f1a002-3c13-4a19-b34b-cc1572c3c293&quot;}}" hidden="1" title="Form.Inv_Disclaimer_query.Inv_discl_text">
            <a:extLst>
              <a:ext uri="{FF2B5EF4-FFF2-40B4-BE49-F238E27FC236}">
                <a16:creationId xmlns:a16="http://schemas.microsoft.com/office/drawing/2014/main" id="{FDB1C52C-333C-4D04-9410-1FFB699BFDCE}"/>
              </a:ext>
            </a:extLst>
          </p:cNvPr>
          <p:cNvSpPr/>
          <p:nvPr userDrawn="1"/>
        </p:nvSpPr>
        <p:spPr>
          <a:xfrm>
            <a:off x="539999" y="2864860"/>
            <a:ext cx="6330700" cy="24826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endParaRPr lang="en-GB" sz="700" dirty="0">
              <a:solidFill>
                <a:schemeClr val="tx1"/>
              </a:solidFill>
            </a:endParaRPr>
          </a:p>
        </p:txBody>
      </p:sp>
      <p:sp>
        <p:nvSpPr>
          <p:cNvPr id="3" name="About_Aon" descr="{&quot;templafy&quot;:{&quot;id&quot;:&quot;ace34cb6-5c1d-45c2-91f7-f5dd435d4ef3&quot;}}" title="Form.Entity.Pp_about">
            <a:extLst>
              <a:ext uri="{FF2B5EF4-FFF2-40B4-BE49-F238E27FC236}">
                <a16:creationId xmlns:a16="http://schemas.microsoft.com/office/drawing/2014/main" id="{D86B7DD4-FA48-4DD3-A894-E2CB5B5548E9}"/>
              </a:ext>
            </a:extLst>
          </p:cNvPr>
          <p:cNvSpPr/>
          <p:nvPr userDrawn="1"/>
        </p:nvSpPr>
        <p:spPr>
          <a:xfrm>
            <a:off x="539998" y="5364000"/>
            <a:ext cx="6330701"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l"/>
            <a:r>
              <a:rPr lang="en-GB" sz="800" dirty="0">
                <a:solidFill>
                  <a:schemeClr val="tx1"/>
                </a:solidFill>
              </a:rPr>
              <a:t>Aon plc (NYSE:AON) is a leading global professional services firm providing a broad range of risk, retirement and health solutions. Our 50,000 colleagues in 120 countries empower results for clients by using proprietary data and analytics to deliver insights that reduce volatility and improve performance.</a:t>
            </a:r>
          </a:p>
        </p:txBody>
      </p:sp>
      <p:sp>
        <p:nvSpPr>
          <p:cNvPr id="5" name="General_Disclaimer" descr="{&quot;templafy&quot;:{&quot;id&quot;:&quot;40ea3853-4547-4a03-96f4-39a6063e3b64&quot;}}" title="Form.Disclaimers.Pp_disclaimer_text">
            <a:extLst>
              <a:ext uri="{FF2B5EF4-FFF2-40B4-BE49-F238E27FC236}">
                <a16:creationId xmlns:a16="http://schemas.microsoft.com/office/drawing/2014/main" id="{FD99653B-485B-4988-86FD-06D7E0B4C847}"/>
              </a:ext>
            </a:extLst>
          </p:cNvPr>
          <p:cNvSpPr/>
          <p:nvPr userDrawn="1"/>
        </p:nvSpPr>
        <p:spPr>
          <a:xfrm>
            <a:off x="539999" y="5951792"/>
            <a:ext cx="6330950" cy="108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r>
              <a:rPr lang="en-GB" sz="700" dirty="0">
                <a:solidFill>
                  <a:schemeClr val="tx1"/>
                </a:solidFill>
              </a:rPr>
              <a:t>Copyright ©          Aon Solutions UK Limited. All rights reserved. aon.com
Aon Solutions UK Limited is authorised and regulated by the Financial Conduct Authority.
Registered in England &amp; Wales No. 4396810
Registered office: The Aon Centre | The Leadenhall Building | 122 Leadenhall Street | London | EC3V 4AN
This document and any enclosures or attachments are prepared on the understanding that they are solely for the benefit of the addressee(s). 
Unless we provide express prior written consent no part of this document should be reproduced, distributed or communicated to anyone else and, in providing this document, we do not accept or assume any responsibility for any other purpose or to anyone other than the addressee(s) of this document. In this context, “we” includes any Aon Scheme Actuary appointed by you. 
To protect the confidential and proprietary information included in this document, it may not be disclosed or provided to any third parties without the prior written consent of Aon Solutions UK Limited.</a:t>
            </a:r>
          </a:p>
        </p:txBody>
      </p:sp>
      <p:sp>
        <p:nvSpPr>
          <p:cNvPr id="6" name="date" descr="{&quot;templafy&quot;:{&quot;id&quot;:&quot;56c6ee4c-551e-43be-a3bd-ec7ce3bc8f78&quot;}}" title="Form.SelDate">
            <a:extLst>
              <a:ext uri="{FF2B5EF4-FFF2-40B4-BE49-F238E27FC236}">
                <a16:creationId xmlns:a16="http://schemas.microsoft.com/office/drawing/2014/main" id="{3646C66C-409B-4CD1-8794-D3824FA44540}"/>
              </a:ext>
            </a:extLst>
          </p:cNvPr>
          <p:cNvSpPr/>
          <p:nvPr userDrawn="1"/>
        </p:nvSpPr>
        <p:spPr>
          <a:xfrm>
            <a:off x="1044000" y="5951792"/>
            <a:ext cx="288000" cy="14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l"/>
            <a:r>
              <a:rPr lang="en-GB" sz="700" dirty="0">
                <a:solidFill>
                  <a:schemeClr val="tx1"/>
                </a:solidFill>
              </a:rPr>
              <a:t>2021</a:t>
            </a:r>
          </a:p>
        </p:txBody>
      </p:sp>
      <p:pic>
        <p:nvPicPr>
          <p:cNvPr id="1090231551" name="image" descr="{&quot;templafy&quot;:{&quot;id&quot;:&quot;1381a43d-c98a-408f-812d-0cd488dcfa37&quot;}}"/>
          <p:cNvPicPr>
            <a:picLocks noChangeAspect="1"/>
          </p:cNvPicPr>
          <p:nvPr/>
        </p:nvPicPr>
        <p:blipFill>
          <a:blip r:embed="rId3"/>
          <a:stretch>
            <a:fillRect/>
          </a:stretch>
        </p:blipFill>
        <p:spPr>
          <a:xfrm>
            <a:off x="9176400" y="6915600"/>
            <a:ext cx="975600" cy="414000"/>
          </a:xfrm>
          <a:prstGeom prst="rect">
            <a:avLst/>
          </a:prstGeom>
        </p:spPr>
      </p:pic>
      <p:sp>
        <p:nvSpPr>
          <p:cNvPr id="4" name="Guides" hidden="1">
            <a:extLst>
              <a:ext uri="{FF2B5EF4-FFF2-40B4-BE49-F238E27FC236}">
                <a16:creationId xmlns:a16="http://schemas.microsoft.com/office/drawing/2014/main" id="{1F49F99A-45DE-4537-8F0E-E44CF5110707}"/>
              </a:ext>
            </a:extLst>
          </p:cNvPr>
          <p:cNvSpPr/>
          <p:nvPr userDrawn="1">
            <p:custDataLst>
              <p:tags r:id="rId1"/>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
        <p:nvSpPr>
          <p:cNvPr id="10" name="text" descr="{&quot;templafy&quot;:{&quot;id&quot;:&quot;3efafd3e-9c92-42bd-a3e5-c698d878cf29&quot;}}" hidden="1" title="Form.Disclaimers.Pp_disclaimer_text">
            <a:extLst>
              <a:ext uri="{FF2B5EF4-FFF2-40B4-BE49-F238E27FC236}">
                <a16:creationId xmlns:a16="http://schemas.microsoft.com/office/drawing/2014/main" id="{2EDEC636-E5DC-4348-833E-65058703AB14}"/>
              </a:ext>
            </a:extLst>
          </p:cNvPr>
          <p:cNvSpPr/>
          <p:nvPr userDrawn="1"/>
        </p:nvSpPr>
        <p:spPr>
          <a:xfrm>
            <a:off x="539813" y="7225986"/>
            <a:ext cx="3089308" cy="2738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GB" sz="700" dirty="0">
              <a:solidFill>
                <a:schemeClr val="tx1"/>
              </a:solidFill>
            </a:endParaRPr>
          </a:p>
        </p:txBody>
      </p:sp>
    </p:spTree>
    <p:extLst>
      <p:ext uri="{BB962C8B-B14F-4D97-AF65-F5344CB8AC3E}">
        <p14:creationId xmlns:p14="http://schemas.microsoft.com/office/powerpoint/2010/main" val="2408896436"/>
      </p:ext>
    </p:extLst>
  </p:cSld>
  <p:clrMapOvr>
    <a:masterClrMapping/>
  </p:clrMapOvr>
  <p:extLst>
    <p:ext uri="{DCECCB84-F9BA-43D5-87BE-67443E8EF086}">
      <p15:sldGuideLst xmlns:p15="http://schemas.microsoft.com/office/powerpoint/2012/main">
        <p15:guide id="1" orient="horz" pos="272">
          <p15:clr>
            <a:srgbClr val="717275"/>
          </p15:clr>
        </p15:guide>
        <p15:guide id="2" orient="horz" pos="748">
          <p15:clr>
            <a:srgbClr val="717275"/>
          </p15:clr>
        </p15:guide>
        <p15:guide id="3" orient="horz" pos="975">
          <p15:clr>
            <a:srgbClr val="FF96FF"/>
          </p15:clr>
        </p15:guide>
        <p15:guide id="4" orient="horz" pos="2010">
          <p15:clr>
            <a:srgbClr val="FF96FF"/>
          </p15:clr>
        </p15:guide>
        <p15:guide id="5" orient="horz" pos="2146">
          <p15:clr>
            <a:srgbClr val="FF96FF"/>
          </p15:clr>
        </p15:guide>
        <p15:guide id="6" orient="horz" pos="3182">
          <p15:clr>
            <a:srgbClr val="FF96FF"/>
          </p15:clr>
        </p15:guide>
        <p15:guide id="7" orient="horz" pos="3318">
          <p15:clr>
            <a:srgbClr val="FF96FF"/>
          </p15:clr>
        </p15:guide>
        <p15:guide id="8" orient="horz" pos="4353">
          <p15:clr>
            <a:srgbClr val="FF96FF"/>
          </p15:clr>
        </p15:guide>
        <p15:guide id="9" pos="340">
          <p15:clr>
            <a:srgbClr val="FF96FF"/>
          </p15:clr>
        </p15:guide>
        <p15:guide id="10" pos="1235">
          <p15:clr>
            <a:srgbClr val="FF96FF"/>
          </p15:clr>
        </p15:guide>
        <p15:guide id="11" pos="1371">
          <p15:clr>
            <a:srgbClr val="FF96FF"/>
          </p15:clr>
        </p15:guide>
        <p15:guide id="12" pos="2267">
          <p15:clr>
            <a:srgbClr val="FF96FF"/>
          </p15:clr>
        </p15:guide>
        <p15:guide id="13" pos="2403">
          <p15:clr>
            <a:srgbClr val="FF96FF"/>
          </p15:clr>
        </p15:guide>
        <p15:guide id="14" pos="3299">
          <p15:clr>
            <a:srgbClr val="FF96FF"/>
          </p15:clr>
        </p15:guide>
        <p15:guide id="15" pos="3435">
          <p15:clr>
            <a:srgbClr val="FF96FF"/>
          </p15:clr>
        </p15:guide>
        <p15:guide id="16" pos="4331">
          <p15:clr>
            <a:srgbClr val="FF96FF"/>
          </p15:clr>
        </p15:guide>
        <p15:guide id="17" pos="4467">
          <p15:clr>
            <a:srgbClr val="FF96FF"/>
          </p15:clr>
        </p15:guide>
        <p15:guide id="18" pos="5363">
          <p15:clr>
            <a:srgbClr val="FF96FF"/>
          </p15:clr>
        </p15:guide>
        <p15:guide id="19" pos="5499">
          <p15:clr>
            <a:srgbClr val="FF96FF"/>
          </p15:clr>
        </p15:guide>
        <p15:guide id="20" pos="6394">
          <p15:clr>
            <a:srgbClr val="FF96FF"/>
          </p15:clr>
        </p15:guide>
      </p15:sldGuideLst>
    </p:ext>
  </p:extLst>
</p:sldLayout>
</file>

<file path=ppt/slideLayouts/slideLayout94.xml><?xml version="1.0" encoding="utf-8"?>
<p:sldLayout xmlns:a="http://schemas.openxmlformats.org/drawingml/2006/main" xmlns:r="http://schemas.openxmlformats.org/officeDocument/2006/relationships" xmlns:p="http://schemas.openxmlformats.org/presentationml/2006/main" showMasterSp="0" preserve="1" userDrawn="1">
  <p:cSld name="Cover Master">
    <p:spTree>
      <p:nvGrpSpPr>
        <p:cNvPr id="1" name=""/>
        <p:cNvGrpSpPr/>
        <p:nvPr/>
      </p:nvGrpSpPr>
      <p:grpSpPr>
        <a:xfrm>
          <a:off x="0" y="0"/>
          <a:ext cx="0" cy="0"/>
          <a:chOff x="0" y="0"/>
          <a:chExt cx="0" cy="0"/>
        </a:xfrm>
      </p:grpSpPr>
      <p:sp>
        <p:nvSpPr>
          <p:cNvPr id="7" name="Rectangle 9"/>
          <p:cNvSpPr>
            <a:spLocks noGrp="1" noChangeArrowheads="1"/>
          </p:cNvSpPr>
          <p:nvPr>
            <p:ph type="ctrTitle" hasCustomPrompt="1"/>
          </p:nvPr>
        </p:nvSpPr>
        <p:spPr>
          <a:xfrm>
            <a:off x="534591" y="4544994"/>
            <a:ext cx="9622632" cy="906461"/>
          </a:xfrm>
          <a:prstGeom prst="rect">
            <a:avLst/>
          </a:prstGeom>
        </p:spPr>
        <p:txBody>
          <a:bodyPr lIns="0" tIns="0" rIns="0" bIns="0"/>
          <a:lstStyle>
            <a:lvl1pPr>
              <a:defRPr sz="3022" b="1" baseline="0">
                <a:solidFill>
                  <a:schemeClr val="tx1"/>
                </a:solidFill>
              </a:defRPr>
            </a:lvl1pPr>
          </a:lstStyle>
          <a:p>
            <a:r>
              <a:rPr lang="en-GB" noProof="0" dirty="0"/>
              <a:t>Cover: 28 </a:t>
            </a:r>
            <a:r>
              <a:rPr lang="en-GB" noProof="0" dirty="0" err="1"/>
              <a:t>pt</a:t>
            </a:r>
            <a:r>
              <a:rPr lang="en-GB" noProof="0" dirty="0"/>
              <a:t> Arial Bold, 0.9 line spacing, max title is two lines. Title image is 3.75×9.75″ @300dpi</a:t>
            </a:r>
          </a:p>
        </p:txBody>
      </p:sp>
      <p:sp>
        <p:nvSpPr>
          <p:cNvPr id="11" name="Subtitle 10"/>
          <p:cNvSpPr>
            <a:spLocks noGrp="1" noChangeArrowheads="1"/>
          </p:cNvSpPr>
          <p:nvPr>
            <p:ph type="subTitle" idx="1" hasCustomPrompt="1"/>
          </p:nvPr>
        </p:nvSpPr>
        <p:spPr>
          <a:xfrm>
            <a:off x="534591" y="5585760"/>
            <a:ext cx="9622632" cy="923960"/>
          </a:xfrm>
          <a:prstGeom prst="rect">
            <a:avLst/>
          </a:prstGeom>
        </p:spPr>
        <p:txBody>
          <a:bodyPr lIns="0" tIns="0" rIns="0" bIns="0"/>
          <a:lstStyle>
            <a:lvl1pPr marL="0" marR="0" indent="0" algn="l" defTabSz="986912" rtl="0" eaLnBrk="1" fontAlgn="auto" latinLnBrk="0" hangingPunct="1">
              <a:lnSpc>
                <a:spcPct val="90000"/>
              </a:lnSpc>
              <a:spcBef>
                <a:spcPts val="0"/>
              </a:spcBef>
              <a:spcAft>
                <a:spcPts val="0"/>
              </a:spcAft>
              <a:buClrTx/>
              <a:buSzTx/>
              <a:buFont typeface="Arial" panose="020B0604020202020204" pitchFamily="34" charset="0"/>
              <a:buNone/>
              <a:tabLst/>
              <a:defRPr sz="1619" baseline="0"/>
            </a:lvl1pPr>
          </a:lstStyle>
          <a:p>
            <a:r>
              <a:rPr lang="en-GB" noProof="0" dirty="0"/>
              <a:t>Subtitle is 15 </a:t>
            </a:r>
            <a:r>
              <a:rPr lang="en-GB" noProof="0" dirty="0" err="1"/>
              <a:t>pt</a:t>
            </a:r>
            <a:r>
              <a:rPr lang="en-GB" noProof="0" dirty="0"/>
              <a:t> Arial, 0.9 line spacing, max subtitle is four lines. Edit the Cover Master slide to change the image on the cover page: Go to the View tab and click on Slide Master; Click Cover Master layout; right-click on the picture, select “Change Picture” from the drop down menu. Select image or data ribbon from appropriate image library.</a:t>
            </a:r>
          </a:p>
        </p:txBody>
      </p:sp>
      <p:sp>
        <p:nvSpPr>
          <p:cNvPr id="2" name="tbxMarket">
            <a:extLst>
              <a:ext uri="{FF2B5EF4-FFF2-40B4-BE49-F238E27FC236}">
                <a16:creationId xmlns:a16="http://schemas.microsoft.com/office/drawing/2014/main" id="{285B036D-1616-4184-A594-ACC474BAF972}"/>
              </a:ext>
            </a:extLst>
          </p:cNvPr>
          <p:cNvSpPr txBox="1"/>
          <p:nvPr userDrawn="1"/>
        </p:nvSpPr>
        <p:spPr>
          <a:xfrm>
            <a:off x="536210" y="6516005"/>
            <a:ext cx="7914922" cy="837318"/>
          </a:xfrm>
          <a:prstGeom prst="rect">
            <a:avLst/>
          </a:prstGeom>
          <a:noFill/>
        </p:spPr>
        <p:txBody>
          <a:bodyPr vert="horz" wrap="square" lIns="0" tIns="0" rIns="0" bIns="0" rtlCol="0" anchor="b">
            <a:noAutofit/>
          </a:bodyPr>
          <a:lstStyle/>
          <a:p>
            <a:pPr algn="l">
              <a:lnSpc>
                <a:spcPts val="1295"/>
              </a:lnSpc>
              <a:spcBef>
                <a:spcPct val="0"/>
              </a:spcBef>
              <a:spcAft>
                <a:spcPct val="0"/>
              </a:spcAft>
            </a:pPr>
            <a:r>
              <a:rPr lang="en-GB" sz="1295" b="1">
                <a:latin typeface="Arial" panose="020B0604020202020204" pitchFamily="34" charset="0"/>
              </a:rPr>
              <a:t>Prepared by Aon</a:t>
            </a:r>
          </a:p>
        </p:txBody>
      </p:sp>
      <p:pic>
        <p:nvPicPr>
          <p:cNvPr id="4" name="CompanyLogo2020112457077.92">
            <a:extLst>
              <a:ext uri="{FF2B5EF4-FFF2-40B4-BE49-F238E27FC236}">
                <a16:creationId xmlns:a16="http://schemas.microsoft.com/office/drawing/2014/main" id="{EFB00E41-9B37-49E9-9E93-5C005979B5F1}"/>
              </a:ext>
            </a:extLst>
          </p:cNvPr>
          <p:cNvPicPr>
            <a:picLocks/>
          </p:cNvPicPr>
          <p:nvPr userDrawn="1"/>
        </p:nvPicPr>
        <p:blipFill>
          <a:blip r:embed="rId2" cstate="hqprint">
            <a:clrChange>
              <a:clrFrom>
                <a:srgbClr val="FDFDFD"/>
              </a:clrFrom>
              <a:clrTo>
                <a:srgbClr val="FDFDFD">
                  <a:alpha val="0"/>
                </a:srgbClr>
              </a:clrTo>
            </a:clrChange>
            <a:extLst>
              <a:ext uri="{28A0092B-C50C-407E-A947-70E740481C1C}">
                <a14:useLocalDpi xmlns:a14="http://schemas.microsoft.com/office/drawing/2010/main" val="0"/>
              </a:ext>
            </a:extLst>
          </a:blip>
          <a:stretch>
            <a:fillRect/>
          </a:stretch>
        </p:blipFill>
        <p:spPr>
          <a:xfrm>
            <a:off x="9193277" y="6698547"/>
            <a:ext cx="944195" cy="634933"/>
          </a:xfrm>
          <a:prstGeom prst="rect">
            <a:avLst/>
          </a:prstGeom>
          <a:noFill/>
          <a:extLst>
            <a:ext uri="{909E8E84-426E-40DD-AFC4-6F175D3DCCD1}">
              <a14:hiddenFill xmlns:a14="http://schemas.microsoft.com/office/drawing/2010/main">
                <a:solidFill>
                  <a:scrgbClr r="0" g="0" b="0">
                    <a:alpha val="0"/>
                  </a:scrgbClr>
                </a:solidFill>
              </a14:hiddenFill>
            </a:ext>
          </a:extLst>
        </p:spPr>
      </p:pic>
      <p:sp>
        <p:nvSpPr>
          <p:cNvPr id="3" name="TextBox 2">
            <a:extLst>
              <a:ext uri="{FF2B5EF4-FFF2-40B4-BE49-F238E27FC236}">
                <a16:creationId xmlns:a16="http://schemas.microsoft.com/office/drawing/2014/main" id="{160178B2-55A2-41DE-912D-E85B95BCC842}"/>
              </a:ext>
            </a:extLst>
          </p:cNvPr>
          <p:cNvSpPr txBox="1"/>
          <p:nvPr userDrawn="1"/>
        </p:nvSpPr>
        <p:spPr>
          <a:xfrm>
            <a:off x="402433" y="10869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8" name="&quot;Not Allowed&quot; Symbol 7">
            <a:extLst>
              <a:ext uri="{FF2B5EF4-FFF2-40B4-BE49-F238E27FC236}">
                <a16:creationId xmlns:a16="http://schemas.microsoft.com/office/drawing/2014/main" id="{E97BD6C2-A220-4613-BAA6-20F408E02382}"/>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034751252"/>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preserve="1" userDrawn="1">
  <p:cSld name="1_Cover Master">
    <p:spTree>
      <p:nvGrpSpPr>
        <p:cNvPr id="1" name=""/>
        <p:cNvGrpSpPr/>
        <p:nvPr/>
      </p:nvGrpSpPr>
      <p:grpSpPr>
        <a:xfrm>
          <a:off x="0" y="0"/>
          <a:ext cx="0" cy="0"/>
          <a:chOff x="0" y="0"/>
          <a:chExt cx="0" cy="0"/>
        </a:xfrm>
      </p:grpSpPr>
      <p:sp>
        <p:nvSpPr>
          <p:cNvPr id="7" name="Rectangle 9"/>
          <p:cNvSpPr>
            <a:spLocks noGrp="1" noChangeArrowheads="1"/>
          </p:cNvSpPr>
          <p:nvPr>
            <p:ph type="ctrTitle" hasCustomPrompt="1"/>
          </p:nvPr>
        </p:nvSpPr>
        <p:spPr>
          <a:xfrm>
            <a:off x="534591" y="4544994"/>
            <a:ext cx="9622632" cy="906461"/>
          </a:xfrm>
          <a:prstGeom prst="rect">
            <a:avLst/>
          </a:prstGeom>
        </p:spPr>
        <p:txBody>
          <a:bodyPr lIns="0" tIns="0" rIns="0" bIns="0"/>
          <a:lstStyle>
            <a:lvl1pPr>
              <a:defRPr sz="3022" b="1" baseline="0">
                <a:solidFill>
                  <a:schemeClr val="tx1"/>
                </a:solidFill>
              </a:defRPr>
            </a:lvl1pPr>
          </a:lstStyle>
          <a:p>
            <a:r>
              <a:rPr lang="en-GB" noProof="0" dirty="0"/>
              <a:t>Cover: 28 </a:t>
            </a:r>
            <a:r>
              <a:rPr lang="en-GB" noProof="0" dirty="0" err="1"/>
              <a:t>pt</a:t>
            </a:r>
            <a:r>
              <a:rPr lang="en-GB" noProof="0" dirty="0"/>
              <a:t> Arial Bold, 0.9 line spacing, max title is two lines. Title image is 3.75×9.75″ @300dpi</a:t>
            </a:r>
          </a:p>
        </p:txBody>
      </p:sp>
      <p:sp>
        <p:nvSpPr>
          <p:cNvPr id="11" name="Subtitle 10"/>
          <p:cNvSpPr>
            <a:spLocks noGrp="1" noChangeArrowheads="1"/>
          </p:cNvSpPr>
          <p:nvPr>
            <p:ph type="subTitle" idx="1" hasCustomPrompt="1"/>
          </p:nvPr>
        </p:nvSpPr>
        <p:spPr>
          <a:xfrm>
            <a:off x="534591" y="5585760"/>
            <a:ext cx="9622632" cy="923960"/>
          </a:xfrm>
          <a:prstGeom prst="rect">
            <a:avLst/>
          </a:prstGeom>
        </p:spPr>
        <p:txBody>
          <a:bodyPr lIns="0" tIns="0" rIns="0" bIns="0"/>
          <a:lstStyle>
            <a:lvl1pPr marL="0" marR="0" indent="0" algn="l" defTabSz="986912" rtl="0" eaLnBrk="1" fontAlgn="auto" latinLnBrk="0" hangingPunct="1">
              <a:lnSpc>
                <a:spcPct val="90000"/>
              </a:lnSpc>
              <a:spcBef>
                <a:spcPts val="0"/>
              </a:spcBef>
              <a:spcAft>
                <a:spcPts val="0"/>
              </a:spcAft>
              <a:buClrTx/>
              <a:buSzTx/>
              <a:buFont typeface="Arial" panose="020B0604020202020204" pitchFamily="34" charset="0"/>
              <a:buNone/>
              <a:tabLst/>
              <a:defRPr sz="1619" baseline="0"/>
            </a:lvl1pPr>
          </a:lstStyle>
          <a:p>
            <a:r>
              <a:rPr lang="en-GB" noProof="0" dirty="0"/>
              <a:t>Subtitle is 15 </a:t>
            </a:r>
            <a:r>
              <a:rPr lang="en-GB" noProof="0" dirty="0" err="1"/>
              <a:t>pt</a:t>
            </a:r>
            <a:r>
              <a:rPr lang="en-GB" noProof="0" dirty="0"/>
              <a:t> Arial, 0.9 line spacing, max subtitle is four lines. Edit the Cover Master slide to change the image on the cover page: Go to the View tab and click on Slide Master; Click Cover Master layout; right-click on the picture, select “Change Picture” from the drop down menu. Select image or data ribbon from appropriate image library.</a:t>
            </a:r>
          </a:p>
        </p:txBody>
      </p:sp>
      <p:sp>
        <p:nvSpPr>
          <p:cNvPr id="6" name="TextBox 5">
            <a:extLst>
              <a:ext uri="{FF2B5EF4-FFF2-40B4-BE49-F238E27FC236}">
                <a16:creationId xmlns:a16="http://schemas.microsoft.com/office/drawing/2014/main" id="{70A088E4-B8D9-4E8F-95AA-FD1F00120FF8}"/>
              </a:ext>
            </a:extLst>
          </p:cNvPr>
          <p:cNvSpPr txBox="1"/>
          <p:nvPr userDrawn="1"/>
        </p:nvSpPr>
        <p:spPr>
          <a:xfrm>
            <a:off x="402433" y="10869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5" name="&quot;Not Allowed&quot; Symbol 4">
            <a:extLst>
              <a:ext uri="{FF2B5EF4-FFF2-40B4-BE49-F238E27FC236}">
                <a16:creationId xmlns:a16="http://schemas.microsoft.com/office/drawing/2014/main" id="{5E132AD9-E94D-4305-B4BF-8BEE3B0FC1D2}"/>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89974481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2_Section Divider">
    <p:bg>
      <p:bgPr>
        <a:solidFill>
          <a:schemeClr val="bg1"/>
        </a:solidFill>
        <a:effectLst/>
      </p:bgPr>
    </p:bg>
    <p:spTree>
      <p:nvGrpSpPr>
        <p:cNvPr id="1" name=""/>
        <p:cNvGrpSpPr/>
        <p:nvPr/>
      </p:nvGrpSpPr>
      <p:grpSpPr>
        <a:xfrm>
          <a:off x="0" y="0"/>
          <a:ext cx="0" cy="0"/>
          <a:chOff x="0" y="0"/>
          <a:chExt cx="0" cy="0"/>
        </a:xfrm>
      </p:grpSpPr>
      <p:sp>
        <p:nvSpPr>
          <p:cNvPr id="9" name="Rectangle 16"/>
          <p:cNvSpPr>
            <a:spLocks noGrp="1" noChangeArrowheads="1"/>
          </p:cNvSpPr>
          <p:nvPr>
            <p:ph type="ctrTitle" hasCustomPrompt="1"/>
          </p:nvPr>
        </p:nvSpPr>
        <p:spPr>
          <a:xfrm>
            <a:off x="534591" y="3023726"/>
            <a:ext cx="9622632" cy="906461"/>
          </a:xfrm>
          <a:prstGeom prst="rect">
            <a:avLst/>
          </a:prstGeom>
          <a:noFill/>
        </p:spPr>
        <p:txBody>
          <a:bodyPr lIns="0" tIns="0" rIns="0" bIns="0"/>
          <a:lstStyle>
            <a:lvl1pPr>
              <a:lnSpc>
                <a:spcPct val="90000"/>
              </a:lnSpc>
              <a:defRPr sz="3022" b="1" baseline="0">
                <a:solidFill>
                  <a:schemeClr val="tx1"/>
                </a:solidFill>
              </a:defRPr>
            </a:lvl1pPr>
          </a:lstStyle>
          <a:p>
            <a:r>
              <a:rPr lang="en-GB" noProof="0" dirty="0"/>
              <a:t>Section Divider: title copy 28 </a:t>
            </a:r>
            <a:r>
              <a:rPr lang="en-GB" noProof="0" dirty="0" err="1"/>
              <a:t>pt</a:t>
            </a:r>
            <a:r>
              <a:rPr lang="en-GB" noProof="0" dirty="0"/>
              <a:t> Arial Bold, 0.9 line spacing, image is 2.25×9.75″ @300 dpi</a:t>
            </a:r>
          </a:p>
        </p:txBody>
      </p:sp>
      <p:sp>
        <p:nvSpPr>
          <p:cNvPr id="7" name="Rectangle 17"/>
          <p:cNvSpPr>
            <a:spLocks noGrp="1" noChangeArrowheads="1"/>
          </p:cNvSpPr>
          <p:nvPr>
            <p:ph type="subTitle" idx="1" hasCustomPrompt="1"/>
          </p:nvPr>
        </p:nvSpPr>
        <p:spPr>
          <a:xfrm>
            <a:off x="534591" y="4199674"/>
            <a:ext cx="9613253" cy="1916857"/>
          </a:xfrm>
          <a:prstGeom prst="rect">
            <a:avLst/>
          </a:prstGeom>
        </p:spPr>
        <p:txBody>
          <a:bodyPr lIns="0" tIns="0" rIns="0" bIns="0">
            <a:spAutoFit/>
          </a:bodyPr>
          <a:lstStyle>
            <a:lvl1pPr marL="246728" marR="0" indent="-246728" algn="l" defTabSz="986912" rtl="0" eaLnBrk="1" fontAlgn="base" latinLnBrk="0" hangingPunct="1">
              <a:lnSpc>
                <a:spcPct val="100000"/>
              </a:lnSpc>
              <a:spcBef>
                <a:spcPts val="648"/>
              </a:spcBef>
              <a:spcAft>
                <a:spcPct val="0"/>
              </a:spcAft>
              <a:buClr>
                <a:schemeClr val="tx1"/>
              </a:buClr>
              <a:buSzTx/>
              <a:buFont typeface="Wingdings" pitchFamily="2" charset="2"/>
              <a:buChar char="§"/>
              <a:tabLst/>
              <a:defRPr sz="1943" baseline="0"/>
            </a:lvl1pPr>
          </a:lstStyle>
          <a:p>
            <a:r>
              <a:rPr lang="en-GB" noProof="0" dirty="0">
                <a:solidFill>
                  <a:schemeClr val="tx1"/>
                </a:solidFill>
              </a:rPr>
              <a:t>Subtitle </a:t>
            </a:r>
            <a:r>
              <a:rPr lang="en-GB" noProof="0" dirty="0"/>
              <a:t>is 18 </a:t>
            </a:r>
            <a:r>
              <a:rPr lang="en-GB" noProof="0" dirty="0" err="1"/>
              <a:t>pt</a:t>
            </a:r>
            <a:r>
              <a:rPr lang="en-GB" noProof="0" dirty="0"/>
              <a:t> Arial, line spacing single</a:t>
            </a:r>
            <a:br>
              <a:rPr lang="en-GB" noProof="0" dirty="0"/>
            </a:br>
            <a:r>
              <a:rPr lang="en-GB" noProof="0" dirty="0"/>
              <a:t>Edit the Section Divider slide to change the image on the section divider: Go to the View tab and click on Slide Master; Click on Section Divider layout; right-click on the picture, select “Change Picture” from the drop down menu. Select image or data ribbon from appropriate image library.</a:t>
            </a:r>
          </a:p>
          <a:p>
            <a:endParaRPr lang="en-GB" noProof="0" dirty="0">
              <a:solidFill>
                <a:schemeClr val="tx1"/>
              </a:solidFill>
            </a:endParaRPr>
          </a:p>
        </p:txBody>
      </p:sp>
      <p:sp>
        <p:nvSpPr>
          <p:cNvPr id="6" name="TextBox 5">
            <a:extLst>
              <a:ext uri="{FF2B5EF4-FFF2-40B4-BE49-F238E27FC236}">
                <a16:creationId xmlns:a16="http://schemas.microsoft.com/office/drawing/2014/main" id="{A5C13BC1-B697-42F1-8401-0C792BA5090E}"/>
              </a:ext>
            </a:extLst>
          </p:cNvPr>
          <p:cNvSpPr txBox="1"/>
          <p:nvPr userDrawn="1"/>
        </p:nvSpPr>
        <p:spPr>
          <a:xfrm>
            <a:off x="402433" y="10869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5" name="&quot;Not Allowed&quot; Symbol 4">
            <a:extLst>
              <a:ext uri="{FF2B5EF4-FFF2-40B4-BE49-F238E27FC236}">
                <a16:creationId xmlns:a16="http://schemas.microsoft.com/office/drawing/2014/main" id="{E3AF4827-9099-432D-BD9C-38EA94397691}"/>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691781171"/>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3_Section Divider">
    <p:bg>
      <p:bgPr>
        <a:solidFill>
          <a:schemeClr val="bg1"/>
        </a:solidFill>
        <a:effectLst/>
      </p:bgPr>
    </p:bg>
    <p:spTree>
      <p:nvGrpSpPr>
        <p:cNvPr id="1" name=""/>
        <p:cNvGrpSpPr/>
        <p:nvPr/>
      </p:nvGrpSpPr>
      <p:grpSpPr>
        <a:xfrm>
          <a:off x="0" y="0"/>
          <a:ext cx="0" cy="0"/>
          <a:chOff x="0" y="0"/>
          <a:chExt cx="0" cy="0"/>
        </a:xfrm>
      </p:grpSpPr>
      <p:sp>
        <p:nvSpPr>
          <p:cNvPr id="9" name="Rectangle 16"/>
          <p:cNvSpPr>
            <a:spLocks noGrp="1" noChangeArrowheads="1"/>
          </p:cNvSpPr>
          <p:nvPr>
            <p:ph type="ctrTitle" hasCustomPrompt="1"/>
          </p:nvPr>
        </p:nvSpPr>
        <p:spPr>
          <a:xfrm>
            <a:off x="534591" y="3023726"/>
            <a:ext cx="9622632" cy="906461"/>
          </a:xfrm>
          <a:prstGeom prst="rect">
            <a:avLst/>
          </a:prstGeom>
          <a:noFill/>
        </p:spPr>
        <p:txBody>
          <a:bodyPr lIns="0" tIns="0" rIns="0" bIns="0"/>
          <a:lstStyle>
            <a:lvl1pPr>
              <a:lnSpc>
                <a:spcPct val="90000"/>
              </a:lnSpc>
              <a:defRPr sz="3022" b="1" baseline="0">
                <a:solidFill>
                  <a:schemeClr val="tx1"/>
                </a:solidFill>
              </a:defRPr>
            </a:lvl1pPr>
          </a:lstStyle>
          <a:p>
            <a:r>
              <a:rPr lang="en-GB" noProof="0" dirty="0"/>
              <a:t>Section Divider: title copy 28 </a:t>
            </a:r>
            <a:r>
              <a:rPr lang="en-GB" noProof="0" dirty="0" err="1"/>
              <a:t>pt</a:t>
            </a:r>
            <a:r>
              <a:rPr lang="en-GB" noProof="0" dirty="0"/>
              <a:t> Arial Bold, 0.9 line spacing, image is 2.25×9.75″ @300 dpi</a:t>
            </a:r>
          </a:p>
        </p:txBody>
      </p:sp>
      <p:sp>
        <p:nvSpPr>
          <p:cNvPr id="7" name="Rectangle 17"/>
          <p:cNvSpPr>
            <a:spLocks noGrp="1" noChangeArrowheads="1"/>
          </p:cNvSpPr>
          <p:nvPr>
            <p:ph type="subTitle" idx="1" hasCustomPrompt="1"/>
          </p:nvPr>
        </p:nvSpPr>
        <p:spPr>
          <a:xfrm>
            <a:off x="534591" y="4199674"/>
            <a:ext cx="9613253" cy="1916857"/>
          </a:xfrm>
          <a:prstGeom prst="rect">
            <a:avLst/>
          </a:prstGeom>
        </p:spPr>
        <p:txBody>
          <a:bodyPr lIns="0" tIns="0" rIns="0" bIns="0">
            <a:spAutoFit/>
          </a:bodyPr>
          <a:lstStyle>
            <a:lvl1pPr marL="246728" marR="0" indent="-246728" algn="l" defTabSz="986912" rtl="0" eaLnBrk="1" fontAlgn="base" latinLnBrk="0" hangingPunct="1">
              <a:lnSpc>
                <a:spcPct val="100000"/>
              </a:lnSpc>
              <a:spcBef>
                <a:spcPts val="648"/>
              </a:spcBef>
              <a:spcAft>
                <a:spcPct val="0"/>
              </a:spcAft>
              <a:buClr>
                <a:schemeClr val="tx1"/>
              </a:buClr>
              <a:buSzTx/>
              <a:buFont typeface="Wingdings" pitchFamily="2" charset="2"/>
              <a:buChar char="§"/>
              <a:tabLst/>
              <a:defRPr sz="1943" baseline="0"/>
            </a:lvl1pPr>
          </a:lstStyle>
          <a:p>
            <a:r>
              <a:rPr lang="en-GB" noProof="0" dirty="0">
                <a:solidFill>
                  <a:schemeClr val="tx1"/>
                </a:solidFill>
              </a:rPr>
              <a:t>Subtitle </a:t>
            </a:r>
            <a:r>
              <a:rPr lang="en-GB" noProof="0" dirty="0"/>
              <a:t>is 18 </a:t>
            </a:r>
            <a:r>
              <a:rPr lang="en-GB" noProof="0" dirty="0" err="1"/>
              <a:t>pt</a:t>
            </a:r>
            <a:r>
              <a:rPr lang="en-GB" noProof="0" dirty="0"/>
              <a:t> Arial, line spacing single</a:t>
            </a:r>
            <a:br>
              <a:rPr lang="en-GB" noProof="0" dirty="0"/>
            </a:br>
            <a:r>
              <a:rPr lang="en-GB" noProof="0" dirty="0"/>
              <a:t>Edit the Section Divider slide to change the image on the section divider: Go to the View tab and click on Slide Master; Click on Section Divider layout; right-click on the picture, select “Change Picture” from the drop down menu. Select image or data ribbon from appropriate image library.</a:t>
            </a:r>
          </a:p>
          <a:p>
            <a:endParaRPr lang="en-GB" noProof="0" dirty="0">
              <a:solidFill>
                <a:schemeClr val="tx1"/>
              </a:solidFill>
            </a:endParaRPr>
          </a:p>
        </p:txBody>
      </p:sp>
      <p:sp>
        <p:nvSpPr>
          <p:cNvPr id="6" name="TextBox 5">
            <a:extLst>
              <a:ext uri="{FF2B5EF4-FFF2-40B4-BE49-F238E27FC236}">
                <a16:creationId xmlns:a16="http://schemas.microsoft.com/office/drawing/2014/main" id="{3C2AB6F0-A7B4-4592-B903-50E28F2ED948}"/>
              </a:ext>
            </a:extLst>
          </p:cNvPr>
          <p:cNvSpPr txBox="1"/>
          <p:nvPr userDrawn="1"/>
        </p:nvSpPr>
        <p:spPr>
          <a:xfrm>
            <a:off x="402433" y="10869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5" name="&quot;Not Allowed&quot; Symbol 4">
            <a:extLst>
              <a:ext uri="{FF2B5EF4-FFF2-40B4-BE49-F238E27FC236}">
                <a16:creationId xmlns:a16="http://schemas.microsoft.com/office/drawing/2014/main" id="{9BEB3170-4313-40AD-96CD-E17BB9FCBCEE}"/>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910103950"/>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bg1"/>
        </a:solidFill>
        <a:effectLst/>
      </p:bgPr>
    </p:bg>
    <p:spTree>
      <p:nvGrpSpPr>
        <p:cNvPr id="1" name=""/>
        <p:cNvGrpSpPr/>
        <p:nvPr/>
      </p:nvGrpSpPr>
      <p:grpSpPr>
        <a:xfrm>
          <a:off x="0" y="0"/>
          <a:ext cx="0" cy="0"/>
          <a:chOff x="0" y="0"/>
          <a:chExt cx="0" cy="0"/>
        </a:xfrm>
      </p:grpSpPr>
      <p:sp>
        <p:nvSpPr>
          <p:cNvPr id="9" name="Rectangle 16"/>
          <p:cNvSpPr>
            <a:spLocks noGrp="1" noChangeArrowheads="1"/>
          </p:cNvSpPr>
          <p:nvPr>
            <p:ph type="ctrTitle" hasCustomPrompt="1"/>
          </p:nvPr>
        </p:nvSpPr>
        <p:spPr>
          <a:xfrm>
            <a:off x="534591" y="3023726"/>
            <a:ext cx="9622632" cy="906461"/>
          </a:xfrm>
          <a:prstGeom prst="rect">
            <a:avLst/>
          </a:prstGeom>
          <a:noFill/>
        </p:spPr>
        <p:txBody>
          <a:bodyPr lIns="0" tIns="0" rIns="0" bIns="0"/>
          <a:lstStyle>
            <a:lvl1pPr>
              <a:lnSpc>
                <a:spcPct val="90000"/>
              </a:lnSpc>
              <a:defRPr sz="3022" b="1" baseline="0">
                <a:solidFill>
                  <a:schemeClr val="tx1"/>
                </a:solidFill>
              </a:defRPr>
            </a:lvl1pPr>
          </a:lstStyle>
          <a:p>
            <a:r>
              <a:rPr lang="en-GB" noProof="0" dirty="0"/>
              <a:t>Section Divider: title copy 28 </a:t>
            </a:r>
            <a:r>
              <a:rPr lang="en-GB" noProof="0" dirty="0" err="1"/>
              <a:t>pt</a:t>
            </a:r>
            <a:r>
              <a:rPr lang="en-GB" noProof="0" dirty="0"/>
              <a:t> Arial Bold, 0.9 line spacing, image is 2.25×9.75″ @300 dpi</a:t>
            </a:r>
          </a:p>
        </p:txBody>
      </p:sp>
      <p:sp>
        <p:nvSpPr>
          <p:cNvPr id="7" name="Rectangle 17"/>
          <p:cNvSpPr>
            <a:spLocks noGrp="1" noChangeArrowheads="1"/>
          </p:cNvSpPr>
          <p:nvPr>
            <p:ph type="subTitle" idx="1" hasCustomPrompt="1"/>
          </p:nvPr>
        </p:nvSpPr>
        <p:spPr>
          <a:xfrm>
            <a:off x="534591" y="4199674"/>
            <a:ext cx="9613253" cy="1916857"/>
          </a:xfrm>
          <a:prstGeom prst="rect">
            <a:avLst/>
          </a:prstGeom>
        </p:spPr>
        <p:txBody>
          <a:bodyPr lIns="0" tIns="0" rIns="0" bIns="0">
            <a:spAutoFit/>
          </a:bodyPr>
          <a:lstStyle>
            <a:lvl1pPr marL="246728" marR="0" indent="-246728" algn="l" defTabSz="986912" rtl="0" eaLnBrk="1" fontAlgn="base" latinLnBrk="0" hangingPunct="1">
              <a:lnSpc>
                <a:spcPct val="100000"/>
              </a:lnSpc>
              <a:spcBef>
                <a:spcPts val="648"/>
              </a:spcBef>
              <a:spcAft>
                <a:spcPct val="0"/>
              </a:spcAft>
              <a:buClr>
                <a:schemeClr val="tx1"/>
              </a:buClr>
              <a:buSzTx/>
              <a:buFont typeface="Wingdings" pitchFamily="2" charset="2"/>
              <a:buChar char="§"/>
              <a:tabLst/>
              <a:defRPr sz="1943" baseline="0"/>
            </a:lvl1pPr>
          </a:lstStyle>
          <a:p>
            <a:r>
              <a:rPr lang="en-GB" noProof="0" dirty="0">
                <a:solidFill>
                  <a:schemeClr val="tx1"/>
                </a:solidFill>
              </a:rPr>
              <a:t>Subtitle </a:t>
            </a:r>
            <a:r>
              <a:rPr lang="en-GB" noProof="0" dirty="0"/>
              <a:t>is 18 </a:t>
            </a:r>
            <a:r>
              <a:rPr lang="en-GB" noProof="0" dirty="0" err="1"/>
              <a:t>pt</a:t>
            </a:r>
            <a:r>
              <a:rPr lang="en-GB" noProof="0" dirty="0"/>
              <a:t> Arial, line spacing single</a:t>
            </a:r>
            <a:br>
              <a:rPr lang="en-GB" noProof="0" dirty="0"/>
            </a:br>
            <a:r>
              <a:rPr lang="en-GB" noProof="0" dirty="0"/>
              <a:t>Edit the Section Divider slide to change the image on the section divider: Go to the View tab and click on Slide Master; Click on Section Divider layout; right-click on the picture, select “Change Picture” from the drop down menu. Select image or data ribbon from appropriate image library.</a:t>
            </a:r>
          </a:p>
          <a:p>
            <a:endParaRPr lang="en-GB" noProof="0" dirty="0">
              <a:solidFill>
                <a:schemeClr val="tx1"/>
              </a:solidFill>
            </a:endParaRPr>
          </a:p>
        </p:txBody>
      </p:sp>
      <p:sp>
        <p:nvSpPr>
          <p:cNvPr id="6" name="TextBox 5">
            <a:extLst>
              <a:ext uri="{FF2B5EF4-FFF2-40B4-BE49-F238E27FC236}">
                <a16:creationId xmlns:a16="http://schemas.microsoft.com/office/drawing/2014/main" id="{E80871F6-546C-475D-8514-A2FF92690066}"/>
              </a:ext>
            </a:extLst>
          </p:cNvPr>
          <p:cNvSpPr txBox="1"/>
          <p:nvPr userDrawn="1"/>
        </p:nvSpPr>
        <p:spPr>
          <a:xfrm>
            <a:off x="402433" y="10869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5" name="&quot;Not Allowed&quot; Symbol 4">
            <a:extLst>
              <a:ext uri="{FF2B5EF4-FFF2-40B4-BE49-F238E27FC236}">
                <a16:creationId xmlns:a16="http://schemas.microsoft.com/office/drawing/2014/main" id="{EF7E58BA-9372-4611-BBE0-BD7706BC2EB3}"/>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812873175"/>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bg1"/>
        </a:solidFill>
        <a:effectLst/>
      </p:bgPr>
    </p:bg>
    <p:spTree>
      <p:nvGrpSpPr>
        <p:cNvPr id="1" name=""/>
        <p:cNvGrpSpPr/>
        <p:nvPr/>
      </p:nvGrpSpPr>
      <p:grpSpPr>
        <a:xfrm>
          <a:off x="0" y="0"/>
          <a:ext cx="0" cy="0"/>
          <a:chOff x="0" y="0"/>
          <a:chExt cx="0" cy="0"/>
        </a:xfrm>
      </p:grpSpPr>
      <p:sp>
        <p:nvSpPr>
          <p:cNvPr id="9" name="Rectangle 16"/>
          <p:cNvSpPr>
            <a:spLocks noGrp="1" noChangeArrowheads="1"/>
          </p:cNvSpPr>
          <p:nvPr>
            <p:ph type="ctrTitle" hasCustomPrompt="1"/>
          </p:nvPr>
        </p:nvSpPr>
        <p:spPr>
          <a:xfrm>
            <a:off x="534591" y="3023726"/>
            <a:ext cx="9622632" cy="906461"/>
          </a:xfrm>
          <a:prstGeom prst="rect">
            <a:avLst/>
          </a:prstGeom>
          <a:noFill/>
        </p:spPr>
        <p:txBody>
          <a:bodyPr lIns="0" tIns="0" rIns="0" bIns="0"/>
          <a:lstStyle>
            <a:lvl1pPr>
              <a:lnSpc>
                <a:spcPct val="90000"/>
              </a:lnSpc>
              <a:defRPr sz="3022" b="1" baseline="0">
                <a:solidFill>
                  <a:schemeClr val="tx1"/>
                </a:solidFill>
              </a:defRPr>
            </a:lvl1pPr>
          </a:lstStyle>
          <a:p>
            <a:r>
              <a:rPr lang="en-GB" noProof="0" dirty="0"/>
              <a:t>Section Divider: title copy 28 </a:t>
            </a:r>
            <a:r>
              <a:rPr lang="en-GB" noProof="0" dirty="0" err="1"/>
              <a:t>pt</a:t>
            </a:r>
            <a:r>
              <a:rPr lang="en-GB" noProof="0" dirty="0"/>
              <a:t> Arial Bold, 0.9 line spacing, image is 2.25×9.75″ @300 dpi</a:t>
            </a:r>
          </a:p>
        </p:txBody>
      </p:sp>
      <p:sp>
        <p:nvSpPr>
          <p:cNvPr id="7" name="Rectangle 17"/>
          <p:cNvSpPr>
            <a:spLocks noGrp="1" noChangeArrowheads="1"/>
          </p:cNvSpPr>
          <p:nvPr>
            <p:ph type="subTitle" idx="1" hasCustomPrompt="1"/>
          </p:nvPr>
        </p:nvSpPr>
        <p:spPr>
          <a:xfrm>
            <a:off x="534591" y="4199674"/>
            <a:ext cx="9613253" cy="1916857"/>
          </a:xfrm>
          <a:prstGeom prst="rect">
            <a:avLst/>
          </a:prstGeom>
        </p:spPr>
        <p:txBody>
          <a:bodyPr lIns="0" tIns="0" rIns="0" bIns="0">
            <a:spAutoFit/>
          </a:bodyPr>
          <a:lstStyle>
            <a:lvl1pPr marL="246728" marR="0" indent="-246728" algn="l" defTabSz="986912" rtl="0" eaLnBrk="1" fontAlgn="base" latinLnBrk="0" hangingPunct="1">
              <a:lnSpc>
                <a:spcPct val="100000"/>
              </a:lnSpc>
              <a:spcBef>
                <a:spcPts val="648"/>
              </a:spcBef>
              <a:spcAft>
                <a:spcPct val="0"/>
              </a:spcAft>
              <a:buClr>
                <a:schemeClr val="tx1"/>
              </a:buClr>
              <a:buSzTx/>
              <a:buFont typeface="Wingdings" pitchFamily="2" charset="2"/>
              <a:buChar char="§"/>
              <a:tabLst/>
              <a:defRPr sz="1943" baseline="0"/>
            </a:lvl1pPr>
          </a:lstStyle>
          <a:p>
            <a:r>
              <a:rPr lang="en-GB" noProof="0" dirty="0">
                <a:solidFill>
                  <a:schemeClr val="tx1"/>
                </a:solidFill>
              </a:rPr>
              <a:t>Subtitle </a:t>
            </a:r>
            <a:r>
              <a:rPr lang="en-GB" noProof="0" dirty="0"/>
              <a:t>is 18 </a:t>
            </a:r>
            <a:r>
              <a:rPr lang="en-GB" noProof="0" dirty="0" err="1"/>
              <a:t>pt</a:t>
            </a:r>
            <a:r>
              <a:rPr lang="en-GB" noProof="0" dirty="0"/>
              <a:t> Arial, line spacing single</a:t>
            </a:r>
            <a:br>
              <a:rPr lang="en-GB" noProof="0" dirty="0"/>
            </a:br>
            <a:r>
              <a:rPr lang="en-GB" noProof="0" dirty="0"/>
              <a:t>Edit the Section Divider slide to change the image on the section divider: Go to the View tab and click on Slide Master; Click on Section Divider layout; right-click on the picture, select “Change Picture” from the drop down menu. Select image or data ribbon from appropriate image library.</a:t>
            </a:r>
          </a:p>
          <a:p>
            <a:endParaRPr lang="en-GB" noProof="0" dirty="0">
              <a:solidFill>
                <a:schemeClr val="tx1"/>
              </a:solidFill>
            </a:endParaRPr>
          </a:p>
        </p:txBody>
      </p:sp>
      <p:sp>
        <p:nvSpPr>
          <p:cNvPr id="6" name="TextBox 5">
            <a:extLst>
              <a:ext uri="{FF2B5EF4-FFF2-40B4-BE49-F238E27FC236}">
                <a16:creationId xmlns:a16="http://schemas.microsoft.com/office/drawing/2014/main" id="{73C8B50A-467E-4B46-80AE-976C95C11FD8}"/>
              </a:ext>
            </a:extLst>
          </p:cNvPr>
          <p:cNvSpPr txBox="1"/>
          <p:nvPr userDrawn="1"/>
        </p:nvSpPr>
        <p:spPr>
          <a:xfrm>
            <a:off x="402433" y="108697"/>
            <a:ext cx="9886950" cy="646331"/>
          </a:xfrm>
          <a:prstGeom prst="rect">
            <a:avLst/>
          </a:prstGeom>
          <a:noFill/>
        </p:spPr>
        <p:txBody>
          <a:bodyPr wrap="square" rtlCol="0">
            <a:spAutoFit/>
          </a:bodyPr>
          <a:lstStyle/>
          <a:p>
            <a:r>
              <a:rPr lang="en-GB" b="1" dirty="0">
                <a:solidFill>
                  <a:schemeClr val="tx2"/>
                </a:solidFill>
              </a:rPr>
              <a:t>Warning: </a:t>
            </a:r>
            <a:r>
              <a:rPr lang="en-GB" dirty="0"/>
              <a:t>You have used a legacy and incompatible slide layout. Please avoid pasting entire slides from legacy content. You must rebuild slides in a new Templafy format.</a:t>
            </a:r>
          </a:p>
        </p:txBody>
      </p:sp>
      <p:sp>
        <p:nvSpPr>
          <p:cNvPr id="5" name="&quot;Not Allowed&quot; Symbol 4">
            <a:extLst>
              <a:ext uri="{FF2B5EF4-FFF2-40B4-BE49-F238E27FC236}">
                <a16:creationId xmlns:a16="http://schemas.microsoft.com/office/drawing/2014/main" id="{9D652169-F682-4FDE-A8FB-B708FA4C02B5}"/>
              </a:ext>
            </a:extLst>
          </p:cNvPr>
          <p:cNvSpPr/>
          <p:nvPr userDrawn="1"/>
        </p:nvSpPr>
        <p:spPr>
          <a:xfrm>
            <a:off x="2486025" y="707251"/>
            <a:ext cx="5549505" cy="5549505"/>
          </a:xfrm>
          <a:prstGeom prst="noSmoking">
            <a:avLst>
              <a:gd name="adj" fmla="val 8595"/>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472555261"/>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image" Target="../media/image1.oou"/><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61"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71.xml"/><Relationship Id="rId18" Type="http://schemas.openxmlformats.org/officeDocument/2006/relationships/slideLayout" Target="../slideLayouts/slideLayout76.xml"/><Relationship Id="rId26" Type="http://schemas.openxmlformats.org/officeDocument/2006/relationships/slideLayout" Target="../slideLayouts/slideLayout84.xml"/><Relationship Id="rId39" Type="http://schemas.openxmlformats.org/officeDocument/2006/relationships/slideLayout" Target="../slideLayouts/slideLayout97.xml"/><Relationship Id="rId21" Type="http://schemas.openxmlformats.org/officeDocument/2006/relationships/slideLayout" Target="../slideLayouts/slideLayout79.xml"/><Relationship Id="rId34" Type="http://schemas.openxmlformats.org/officeDocument/2006/relationships/slideLayout" Target="../slideLayouts/slideLayout92.xml"/><Relationship Id="rId42" Type="http://schemas.openxmlformats.org/officeDocument/2006/relationships/slideLayout" Target="../slideLayouts/slideLayout100.xml"/><Relationship Id="rId47" Type="http://schemas.openxmlformats.org/officeDocument/2006/relationships/slideLayout" Target="../slideLayouts/slideLayout105.xml"/><Relationship Id="rId50" Type="http://schemas.openxmlformats.org/officeDocument/2006/relationships/slideLayout" Target="../slideLayouts/slideLayout108.xml"/><Relationship Id="rId55" Type="http://schemas.openxmlformats.org/officeDocument/2006/relationships/slideLayout" Target="../slideLayouts/slideLayout113.xml"/><Relationship Id="rId7" Type="http://schemas.openxmlformats.org/officeDocument/2006/relationships/slideLayout" Target="../slideLayouts/slideLayout65.xml"/><Relationship Id="rId2" Type="http://schemas.openxmlformats.org/officeDocument/2006/relationships/slideLayout" Target="../slideLayouts/slideLayout60.xml"/><Relationship Id="rId16" Type="http://schemas.openxmlformats.org/officeDocument/2006/relationships/slideLayout" Target="../slideLayouts/slideLayout74.xml"/><Relationship Id="rId20" Type="http://schemas.openxmlformats.org/officeDocument/2006/relationships/slideLayout" Target="../slideLayouts/slideLayout78.xml"/><Relationship Id="rId29" Type="http://schemas.openxmlformats.org/officeDocument/2006/relationships/slideLayout" Target="../slideLayouts/slideLayout87.xml"/><Relationship Id="rId41" Type="http://schemas.openxmlformats.org/officeDocument/2006/relationships/slideLayout" Target="../slideLayouts/slideLayout99.xml"/><Relationship Id="rId54" Type="http://schemas.openxmlformats.org/officeDocument/2006/relationships/slideLayout" Target="../slideLayouts/slideLayout112.xml"/><Relationship Id="rId62" Type="http://schemas.openxmlformats.org/officeDocument/2006/relationships/image" Target="../media/image1.oou"/><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24" Type="http://schemas.openxmlformats.org/officeDocument/2006/relationships/slideLayout" Target="../slideLayouts/slideLayout82.xml"/><Relationship Id="rId32" Type="http://schemas.openxmlformats.org/officeDocument/2006/relationships/slideLayout" Target="../slideLayouts/slideLayout90.xml"/><Relationship Id="rId37" Type="http://schemas.openxmlformats.org/officeDocument/2006/relationships/slideLayout" Target="../slideLayouts/slideLayout95.xml"/><Relationship Id="rId40" Type="http://schemas.openxmlformats.org/officeDocument/2006/relationships/slideLayout" Target="../slideLayouts/slideLayout98.xml"/><Relationship Id="rId45" Type="http://schemas.openxmlformats.org/officeDocument/2006/relationships/slideLayout" Target="../slideLayouts/slideLayout103.xml"/><Relationship Id="rId53" Type="http://schemas.openxmlformats.org/officeDocument/2006/relationships/slideLayout" Target="../slideLayouts/slideLayout111.xml"/><Relationship Id="rId58" Type="http://schemas.openxmlformats.org/officeDocument/2006/relationships/theme" Target="../theme/theme2.xml"/><Relationship Id="rId5" Type="http://schemas.openxmlformats.org/officeDocument/2006/relationships/slideLayout" Target="../slideLayouts/slideLayout63.xml"/><Relationship Id="rId15" Type="http://schemas.openxmlformats.org/officeDocument/2006/relationships/slideLayout" Target="../slideLayouts/slideLayout73.xml"/><Relationship Id="rId23" Type="http://schemas.openxmlformats.org/officeDocument/2006/relationships/slideLayout" Target="../slideLayouts/slideLayout81.xml"/><Relationship Id="rId28" Type="http://schemas.openxmlformats.org/officeDocument/2006/relationships/slideLayout" Target="../slideLayouts/slideLayout86.xml"/><Relationship Id="rId36" Type="http://schemas.openxmlformats.org/officeDocument/2006/relationships/slideLayout" Target="../slideLayouts/slideLayout94.xml"/><Relationship Id="rId49" Type="http://schemas.openxmlformats.org/officeDocument/2006/relationships/slideLayout" Target="../slideLayouts/slideLayout107.xml"/><Relationship Id="rId57" Type="http://schemas.openxmlformats.org/officeDocument/2006/relationships/slideLayout" Target="../slideLayouts/slideLayout115.xml"/><Relationship Id="rId61" Type="http://schemas.openxmlformats.org/officeDocument/2006/relationships/tags" Target="../tags/tag215.xml"/><Relationship Id="rId10" Type="http://schemas.openxmlformats.org/officeDocument/2006/relationships/slideLayout" Target="../slideLayouts/slideLayout68.xml"/><Relationship Id="rId19" Type="http://schemas.openxmlformats.org/officeDocument/2006/relationships/slideLayout" Target="../slideLayouts/slideLayout77.xml"/><Relationship Id="rId31" Type="http://schemas.openxmlformats.org/officeDocument/2006/relationships/slideLayout" Target="../slideLayouts/slideLayout89.xml"/><Relationship Id="rId44" Type="http://schemas.openxmlformats.org/officeDocument/2006/relationships/slideLayout" Target="../slideLayouts/slideLayout102.xml"/><Relationship Id="rId52" Type="http://schemas.openxmlformats.org/officeDocument/2006/relationships/slideLayout" Target="../slideLayouts/slideLayout110.xml"/><Relationship Id="rId60" Type="http://schemas.openxmlformats.org/officeDocument/2006/relationships/tags" Target="../tags/tag214.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slideLayout" Target="../slideLayouts/slideLayout72.xml"/><Relationship Id="rId22" Type="http://schemas.openxmlformats.org/officeDocument/2006/relationships/slideLayout" Target="../slideLayouts/slideLayout80.xml"/><Relationship Id="rId27" Type="http://schemas.openxmlformats.org/officeDocument/2006/relationships/slideLayout" Target="../slideLayouts/slideLayout85.xml"/><Relationship Id="rId30" Type="http://schemas.openxmlformats.org/officeDocument/2006/relationships/slideLayout" Target="../slideLayouts/slideLayout88.xml"/><Relationship Id="rId35" Type="http://schemas.openxmlformats.org/officeDocument/2006/relationships/slideLayout" Target="../slideLayouts/slideLayout93.xml"/><Relationship Id="rId43" Type="http://schemas.openxmlformats.org/officeDocument/2006/relationships/slideLayout" Target="../slideLayouts/slideLayout101.xml"/><Relationship Id="rId48" Type="http://schemas.openxmlformats.org/officeDocument/2006/relationships/slideLayout" Target="../slideLayouts/slideLayout106.xml"/><Relationship Id="rId56" Type="http://schemas.openxmlformats.org/officeDocument/2006/relationships/slideLayout" Target="../slideLayouts/slideLayout114.xml"/><Relationship Id="rId8" Type="http://schemas.openxmlformats.org/officeDocument/2006/relationships/slideLayout" Target="../slideLayouts/slideLayout66.xml"/><Relationship Id="rId51" Type="http://schemas.openxmlformats.org/officeDocument/2006/relationships/slideLayout" Target="../slideLayouts/slideLayout109.xml"/><Relationship Id="rId3" Type="http://schemas.openxmlformats.org/officeDocument/2006/relationships/slideLayout" Target="../slideLayouts/slideLayout61.xml"/><Relationship Id="rId12" Type="http://schemas.openxmlformats.org/officeDocument/2006/relationships/slideLayout" Target="../slideLayouts/slideLayout70.xml"/><Relationship Id="rId17" Type="http://schemas.openxmlformats.org/officeDocument/2006/relationships/slideLayout" Target="../slideLayouts/slideLayout75.xml"/><Relationship Id="rId25" Type="http://schemas.openxmlformats.org/officeDocument/2006/relationships/slideLayout" Target="../slideLayouts/slideLayout83.xml"/><Relationship Id="rId33" Type="http://schemas.openxmlformats.org/officeDocument/2006/relationships/slideLayout" Target="../slideLayouts/slideLayout91.xml"/><Relationship Id="rId38" Type="http://schemas.openxmlformats.org/officeDocument/2006/relationships/slideLayout" Target="../slideLayouts/slideLayout96.xml"/><Relationship Id="rId46" Type="http://schemas.openxmlformats.org/officeDocument/2006/relationships/slideLayout" Target="../slideLayouts/slideLayout104.xml"/><Relationship Id="rId59" Type="http://schemas.openxmlformats.org/officeDocument/2006/relationships/tags" Target="../tags/tag2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p:cNvSpPr>
            <a:spLocks noGrp="1"/>
          </p:cNvSpPr>
          <p:nvPr>
            <p:ph type="sldNum" sz="quarter" idx="4"/>
          </p:nvPr>
        </p:nvSpPr>
        <p:spPr>
          <a:xfrm>
            <a:off x="9787300" y="439469"/>
            <a:ext cx="360000" cy="180000"/>
          </a:xfrm>
          <a:prstGeom prst="rect">
            <a:avLst/>
          </a:prstGeom>
        </p:spPr>
        <p:txBody>
          <a:bodyPr vert="horz" lIns="0" tIns="0" rIns="0" bIns="0" rtlCol="0" anchor="t" anchorCtr="0"/>
          <a:lstStyle>
            <a:lvl1pPr algn="r">
              <a:lnSpc>
                <a:spcPct val="90000"/>
              </a:lnSpc>
              <a:defRPr sz="1000">
                <a:solidFill>
                  <a:schemeClr val="accent4"/>
                </a:solidFill>
              </a:defRPr>
            </a:lvl1pPr>
          </a:lstStyle>
          <a:p>
            <a:fld id="{318147DC-1BE8-4CB3-8FD3-794750B1925D}" type="slidenum">
              <a:rPr lang="en-GB" smtClean="0"/>
              <a:pPr/>
              <a:t>‹#›</a:t>
            </a:fld>
            <a:endParaRPr lang="en-GB" dirty="0"/>
          </a:p>
        </p:txBody>
      </p:sp>
      <p:sp>
        <p:nvSpPr>
          <p:cNvPr id="3" name="Text Placeholder 2"/>
          <p:cNvSpPr>
            <a:spLocks noGrp="1"/>
          </p:cNvSpPr>
          <p:nvPr>
            <p:ph type="body" idx="1"/>
            <p:custDataLst>
              <p:tags r:id="rId60"/>
            </p:custDataLst>
          </p:nvPr>
        </p:nvSpPr>
        <p:spPr>
          <a:xfrm>
            <a:off x="539999" y="1547999"/>
            <a:ext cx="9612000" cy="53640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Placeholder 1"/>
          <p:cNvSpPr>
            <a:spLocks noGrp="1"/>
          </p:cNvSpPr>
          <p:nvPr>
            <p:ph type="title"/>
            <p:custDataLst>
              <p:tags r:id="rId61"/>
            </p:custDataLst>
          </p:nvPr>
        </p:nvSpPr>
        <p:spPr>
          <a:xfrm>
            <a:off x="539998" y="432000"/>
            <a:ext cx="7969001" cy="756000"/>
          </a:xfrm>
          <a:prstGeom prst="rect">
            <a:avLst/>
          </a:prstGeom>
        </p:spPr>
        <p:txBody>
          <a:bodyPr vert="horz" lIns="0" tIns="0" rIns="0" bIns="0" rtlCol="0" anchor="t" anchorCtr="0">
            <a:noAutofit/>
          </a:bodyPr>
          <a:lstStyle/>
          <a:p>
            <a:endParaRPr lang="en-US" dirty="0"/>
          </a:p>
        </p:txBody>
      </p:sp>
      <p:pic>
        <p:nvPicPr>
          <p:cNvPr id="7" name="Aon_logo_small" descr="{&quot;templafy&quot;:{&quot;id&quot;:&quot;60e8d818-7ce6-4fd0-b450-6e1788cce551&quot;}}">
            <a:extLst>
              <a:ext uri="{FF2B5EF4-FFF2-40B4-BE49-F238E27FC236}">
                <a16:creationId xmlns:a16="http://schemas.microsoft.com/office/drawing/2014/main" id="{B5B4A33C-07B9-4133-BD7D-364FC62F29F2}"/>
              </a:ext>
            </a:extLst>
          </p:cNvPr>
          <p:cNvPicPr>
            <a:picLocks/>
          </p:cNvPicPr>
          <p:nvPr userDrawn="1"/>
        </p:nvPicPr>
        <p:blipFill>
          <a:blip r:embed="rId63" cstate="hqprint">
            <a:extLst>
              <a:ext uri="{28A0092B-C50C-407E-A947-70E740481C1C}">
                <a14:useLocalDpi xmlns:a14="http://schemas.microsoft.com/office/drawing/2010/main" val="0"/>
              </a:ext>
            </a:extLst>
          </a:blip>
          <a:stretch>
            <a:fillRect/>
          </a:stretch>
        </p:blipFill>
        <p:spPr>
          <a:xfrm>
            <a:off x="9463301" y="7056000"/>
            <a:ext cx="684085" cy="291636"/>
          </a:xfrm>
          <a:prstGeom prst="rect">
            <a:avLst/>
          </a:prstGeom>
        </p:spPr>
      </p:pic>
      <p:sp>
        <p:nvSpPr>
          <p:cNvPr id="4" name="Guides" hidden="1">
            <a:extLst>
              <a:ext uri="{FF2B5EF4-FFF2-40B4-BE49-F238E27FC236}">
                <a16:creationId xmlns:a16="http://schemas.microsoft.com/office/drawing/2014/main" id="{A337884F-0DE1-4CF2-9077-2C588407ADA3}"/>
              </a:ext>
            </a:extLst>
          </p:cNvPr>
          <p:cNvSpPr/>
          <p:nvPr userDrawn="1">
            <p:custDataLst>
              <p:tags r:id="rId62"/>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4003155903"/>
      </p:ext>
    </p:extLst>
  </p:cSld>
  <p:clrMap bg1="lt1" tx1="dk1" bg2="lt2" tx2="dk2" accent1="accent1" accent2="accent2" accent3="accent3" accent4="accent4" accent5="accent5" accent6="accent6" hlink="hlink" folHlink="folHlink"/>
  <p:sldLayoutIdLst>
    <p:sldLayoutId id="2147483667" r:id="rId1"/>
    <p:sldLayoutId id="2147483673" r:id="rId2"/>
    <p:sldLayoutId id="2147483669" r:id="rId3"/>
    <p:sldLayoutId id="2147483671" r:id="rId4"/>
    <p:sldLayoutId id="2147483648" r:id="rId5"/>
    <p:sldLayoutId id="2147483674" r:id="rId6"/>
    <p:sldLayoutId id="2147483684" r:id="rId7"/>
    <p:sldLayoutId id="2147483694" r:id="rId8"/>
    <p:sldLayoutId id="2147483689" r:id="rId9"/>
    <p:sldLayoutId id="2147483677" r:id="rId10"/>
    <p:sldLayoutId id="2147483685" r:id="rId11"/>
    <p:sldLayoutId id="2147483695" r:id="rId12"/>
    <p:sldLayoutId id="2147483690" r:id="rId13"/>
    <p:sldLayoutId id="2147483686" r:id="rId14"/>
    <p:sldLayoutId id="2147483692" r:id="rId15"/>
    <p:sldLayoutId id="2147483661" r:id="rId16"/>
    <p:sldLayoutId id="2147483675" r:id="rId17"/>
    <p:sldLayoutId id="2147483663" r:id="rId18"/>
    <p:sldLayoutId id="2147483662" r:id="rId19"/>
    <p:sldLayoutId id="2147483664" r:id="rId20"/>
    <p:sldLayoutId id="2147483691" r:id="rId21"/>
    <p:sldLayoutId id="2147483693" r:id="rId22"/>
    <p:sldLayoutId id="2147483676" r:id="rId23"/>
    <p:sldLayoutId id="2147483688" r:id="rId24"/>
    <p:sldLayoutId id="2147483681" r:id="rId25"/>
    <p:sldLayoutId id="2147483679" r:id="rId26"/>
    <p:sldLayoutId id="2147483696" r:id="rId27"/>
    <p:sldLayoutId id="2147483682" r:id="rId28"/>
    <p:sldLayoutId id="2147483697" r:id="rId29"/>
    <p:sldLayoutId id="2147483683" r:id="rId30"/>
    <p:sldLayoutId id="2147483680" r:id="rId31"/>
    <p:sldLayoutId id="2147483687" r:id="rId32"/>
    <p:sldLayoutId id="2147483666" r:id="rId33"/>
    <p:sldLayoutId id="2147483670" r:id="rId34"/>
    <p:sldLayoutId id="2147483668" r:id="rId35"/>
    <p:sldLayoutId id="2147483699" r:id="rId36"/>
    <p:sldLayoutId id="2147483700" r:id="rId37"/>
    <p:sldLayoutId id="2147483701" r:id="rId38"/>
    <p:sldLayoutId id="2147483702" r:id="rId39"/>
    <p:sldLayoutId id="2147483703" r:id="rId40"/>
    <p:sldLayoutId id="2147483704" r:id="rId41"/>
    <p:sldLayoutId id="2147483705" r:id="rId42"/>
    <p:sldLayoutId id="2147483706" r:id="rId43"/>
    <p:sldLayoutId id="2147483707" r:id="rId44"/>
    <p:sldLayoutId id="2147483708" r:id="rId45"/>
    <p:sldLayoutId id="2147483709" r:id="rId46"/>
    <p:sldLayoutId id="2147483710" r:id="rId47"/>
    <p:sldLayoutId id="2147483711" r:id="rId48"/>
    <p:sldLayoutId id="2147483713" r:id="rId49"/>
    <p:sldLayoutId id="2147483714" r:id="rId50"/>
    <p:sldLayoutId id="2147483715" r:id="rId51"/>
    <p:sldLayoutId id="2147483716" r:id="rId52"/>
    <p:sldLayoutId id="2147483717" r:id="rId53"/>
    <p:sldLayoutId id="2147483718" r:id="rId54"/>
    <p:sldLayoutId id="2147483720" r:id="rId55"/>
    <p:sldLayoutId id="2147483721" r:id="rId56"/>
    <p:sldLayoutId id="2147483722" r:id="rId57"/>
    <p:sldLayoutId id="2147483723" r:id="rId58"/>
  </p:sldLayoutIdLst>
  <p:hf hdr="0" ftr="0" dt="0"/>
  <p:txStyles>
    <p:titleStyle>
      <a:lvl1pPr algn="l" defTabSz="1007943" rtl="0" eaLnBrk="1" latinLnBrk="0" hangingPunct="1">
        <a:lnSpc>
          <a:spcPct val="90000"/>
        </a:lnSpc>
        <a:spcBef>
          <a:spcPct val="0"/>
        </a:spcBef>
        <a:buNone/>
        <a:defRPr sz="2800" kern="1200">
          <a:solidFill>
            <a:schemeClr val="accent1"/>
          </a:solidFill>
          <a:latin typeface="+mj-lt"/>
          <a:ea typeface="+mj-ea"/>
          <a:cs typeface="+mj-cs"/>
        </a:defRPr>
      </a:lvl1pPr>
    </p:titleStyle>
    <p:bodyStyle>
      <a:lvl1pPr marL="216000" indent="-216000" algn="l" defTabSz="216000" rtl="0" eaLnBrk="1" latinLnBrk="0" hangingPunct="1">
        <a:lnSpc>
          <a:spcPct val="105000"/>
        </a:lnSpc>
        <a:spcBef>
          <a:spcPts val="600"/>
        </a:spcBef>
        <a:spcAft>
          <a:spcPts val="0"/>
        </a:spcAft>
        <a:buClr>
          <a:schemeClr val="tx1"/>
        </a:buClr>
        <a:buSzPct val="110000"/>
        <a:buFont typeface="Wingdings" panose="05000000000000000000" pitchFamily="2" charset="2"/>
        <a:buChar char="§"/>
        <a:defRPr sz="1400" kern="1200">
          <a:solidFill>
            <a:schemeClr val="tx1"/>
          </a:solidFill>
          <a:latin typeface="+mn-lt"/>
          <a:ea typeface="+mn-ea"/>
          <a:cs typeface="+mn-cs"/>
        </a:defRPr>
      </a:lvl1pPr>
      <a:lvl2pPr marL="432000" indent="-216000" algn="l" defTabSz="216000" rtl="0" eaLnBrk="1" latinLnBrk="0" hangingPunct="1">
        <a:lnSpc>
          <a:spcPct val="105000"/>
        </a:lnSpc>
        <a:spcBef>
          <a:spcPts val="300"/>
        </a:spcBef>
        <a:spcAft>
          <a:spcPts val="0"/>
        </a:spcAft>
        <a:buClr>
          <a:schemeClr val="tx1"/>
        </a:buClr>
        <a:buSzPct val="100000"/>
        <a:buFont typeface="Arial" panose="020B0604020202020204" pitchFamily="34" charset="0"/>
        <a:buChar char="‒"/>
        <a:defRPr sz="1400" kern="1200">
          <a:solidFill>
            <a:schemeClr val="tx1"/>
          </a:solidFill>
          <a:latin typeface="+mn-lt"/>
          <a:ea typeface="+mn-ea"/>
          <a:cs typeface="+mn-cs"/>
        </a:defRPr>
      </a:lvl2pPr>
      <a:lvl3pPr marL="648000" indent="-216000" algn="l" defTabSz="216000" rtl="0" eaLnBrk="1" latinLnBrk="0" hangingPunct="1">
        <a:lnSpc>
          <a:spcPct val="105000"/>
        </a:lnSpc>
        <a:spcBef>
          <a:spcPts val="300"/>
        </a:spcBef>
        <a:spcAft>
          <a:spcPts val="0"/>
        </a:spcAft>
        <a:buClr>
          <a:schemeClr val="tx1"/>
        </a:buClr>
        <a:buSzPct val="115000"/>
        <a:buFont typeface="Arial" panose="020B0604020202020204" pitchFamily="34" charset="0"/>
        <a:buChar char="•"/>
        <a:defRPr sz="1400" kern="1200">
          <a:solidFill>
            <a:schemeClr val="tx1"/>
          </a:solidFill>
          <a:latin typeface="+mn-lt"/>
          <a:ea typeface="+mn-ea"/>
          <a:cs typeface="+mn-cs"/>
        </a:defRPr>
      </a:lvl3pPr>
      <a:lvl4pPr marL="0" indent="0" algn="l" defTabSz="216000" rtl="0" eaLnBrk="1" latinLnBrk="0" hangingPunct="1">
        <a:lnSpc>
          <a:spcPct val="95000"/>
        </a:lnSpc>
        <a:spcBef>
          <a:spcPts val="900"/>
        </a:spcBef>
        <a:spcAft>
          <a:spcPts val="0"/>
        </a:spcAft>
        <a:buClr>
          <a:schemeClr val="tx1"/>
        </a:buClr>
        <a:buSzPct val="115000"/>
        <a:buFont typeface="Arial" panose="020B0604020202020204" pitchFamily="34" charset="0"/>
        <a:buNone/>
        <a:defRPr sz="2000" kern="1200">
          <a:solidFill>
            <a:schemeClr val="tx2"/>
          </a:solidFill>
          <a:latin typeface="+mn-lt"/>
          <a:ea typeface="+mn-ea"/>
          <a:cs typeface="+mn-cs"/>
        </a:defRPr>
      </a:lvl4pPr>
      <a:lvl5pPr marL="0" indent="0" algn="l" defTabSz="216000" rtl="0" eaLnBrk="1" latinLnBrk="0" hangingPunct="1">
        <a:lnSpc>
          <a:spcPct val="95000"/>
        </a:lnSpc>
        <a:spcBef>
          <a:spcPts val="600"/>
        </a:spcBef>
        <a:spcAft>
          <a:spcPts val="300"/>
        </a:spcAft>
        <a:buClr>
          <a:schemeClr val="tx1"/>
        </a:buClr>
        <a:buSzPct val="85000"/>
        <a:buFont typeface="Wingdings" panose="05000000000000000000" pitchFamily="2" charset="2"/>
        <a:buNone/>
        <a:defRPr sz="1800" kern="1200">
          <a:solidFill>
            <a:schemeClr val="accent5"/>
          </a:solidFill>
          <a:latin typeface="+mn-lt"/>
          <a:ea typeface="+mn-ea"/>
          <a:cs typeface="+mn-cs"/>
        </a:defRPr>
      </a:lvl5pPr>
      <a:lvl6pPr marL="0" indent="0" algn="l" defTabSz="216000" rtl="0" eaLnBrk="1" latinLnBrk="0" hangingPunct="1">
        <a:lnSpc>
          <a:spcPct val="95000"/>
        </a:lnSpc>
        <a:spcBef>
          <a:spcPts val="600"/>
        </a:spcBef>
        <a:spcAft>
          <a:spcPts val="300"/>
        </a:spcAft>
        <a:buClr>
          <a:schemeClr val="tx1"/>
        </a:buClr>
        <a:buSzPct val="95000"/>
        <a:buFont typeface="Wingdings" panose="05000000000000000000" pitchFamily="2" charset="2"/>
        <a:buNone/>
        <a:defRPr sz="1600" kern="1200">
          <a:solidFill>
            <a:schemeClr val="tx2"/>
          </a:solidFill>
          <a:latin typeface="+mn-lt"/>
          <a:ea typeface="+mn-ea"/>
          <a:cs typeface="+mn-cs"/>
        </a:defRPr>
      </a:lvl6pPr>
      <a:lvl7pPr marL="0" indent="0" algn="l" defTabSz="1007943" rtl="0" eaLnBrk="1" latinLnBrk="0" hangingPunct="1">
        <a:lnSpc>
          <a:spcPct val="95000"/>
        </a:lnSpc>
        <a:spcBef>
          <a:spcPts val="600"/>
        </a:spcBef>
        <a:spcAft>
          <a:spcPts val="300"/>
        </a:spcAft>
        <a:buClr>
          <a:schemeClr val="tx1"/>
        </a:buClr>
        <a:buSzPct val="95000"/>
        <a:buFont typeface="Wingdings" panose="05000000000000000000" pitchFamily="2" charset="2"/>
        <a:buNone/>
        <a:defRPr sz="1600" kern="1200">
          <a:solidFill>
            <a:schemeClr val="accent1"/>
          </a:solidFill>
          <a:latin typeface="+mn-lt"/>
          <a:ea typeface="+mn-ea"/>
          <a:cs typeface="+mn-cs"/>
        </a:defRPr>
      </a:lvl7pPr>
      <a:lvl8pPr marL="0" indent="-216000" algn="l" defTabSz="1007943" rtl="0" eaLnBrk="1" latinLnBrk="0" hangingPunct="1">
        <a:lnSpc>
          <a:spcPct val="105000"/>
        </a:lnSpc>
        <a:spcBef>
          <a:spcPts val="0"/>
        </a:spcBef>
        <a:buClr>
          <a:schemeClr val="tx1"/>
        </a:buClr>
        <a:buSzPct val="100000"/>
        <a:buFont typeface="Wingdings" panose="05000000000000000000" pitchFamily="2" charset="2"/>
        <a:buChar char="§"/>
        <a:defRPr sz="1200" kern="1200">
          <a:solidFill>
            <a:schemeClr val="tx1"/>
          </a:solidFill>
          <a:latin typeface="+mn-lt"/>
          <a:ea typeface="+mn-ea"/>
          <a:cs typeface="+mn-cs"/>
        </a:defRPr>
      </a:lvl8pPr>
      <a:lvl9pPr marL="0" indent="-216000" algn="l" defTabSz="1007943" rtl="0" eaLnBrk="1" latinLnBrk="0" hangingPunct="1">
        <a:lnSpc>
          <a:spcPct val="95000"/>
        </a:lnSpc>
        <a:spcBef>
          <a:spcPts val="600"/>
        </a:spcBef>
        <a:buClr>
          <a:schemeClr val="tx1"/>
        </a:buClr>
        <a:buSzPct val="110000"/>
        <a:buFont typeface="Wingdings" panose="05000000000000000000" pitchFamily="2" charset="2"/>
        <a:buChar char="§"/>
        <a:defRPr sz="1000"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p:cNvSpPr>
            <a:spLocks noGrp="1"/>
          </p:cNvSpPr>
          <p:nvPr>
            <p:ph type="sldNum" sz="quarter" idx="4"/>
          </p:nvPr>
        </p:nvSpPr>
        <p:spPr>
          <a:xfrm>
            <a:off x="9787300" y="439469"/>
            <a:ext cx="360000" cy="180000"/>
          </a:xfrm>
          <a:prstGeom prst="rect">
            <a:avLst/>
          </a:prstGeom>
        </p:spPr>
        <p:txBody>
          <a:bodyPr vert="horz" lIns="0" tIns="0" rIns="0" bIns="0" rtlCol="0" anchor="t" anchorCtr="0"/>
          <a:lstStyle>
            <a:lvl1pPr algn="r">
              <a:lnSpc>
                <a:spcPct val="90000"/>
              </a:lnSpc>
              <a:defRPr sz="1000">
                <a:solidFill>
                  <a:schemeClr val="accent4"/>
                </a:solidFill>
              </a:defRPr>
            </a:lvl1pPr>
          </a:lstStyle>
          <a:p>
            <a:fld id="{318147DC-1BE8-4CB3-8FD3-794750B1925D}" type="slidenum">
              <a:rPr lang="en-GB" smtClean="0"/>
              <a:pPr/>
              <a:t>‹#›</a:t>
            </a:fld>
            <a:endParaRPr lang="en-GB" dirty="0"/>
          </a:p>
        </p:txBody>
      </p:sp>
      <p:sp>
        <p:nvSpPr>
          <p:cNvPr id="3" name="Text Placeholder 2"/>
          <p:cNvSpPr>
            <a:spLocks noGrp="1"/>
          </p:cNvSpPr>
          <p:nvPr>
            <p:ph type="body" idx="1"/>
            <p:custDataLst>
              <p:tags r:id="rId59"/>
            </p:custDataLst>
          </p:nvPr>
        </p:nvSpPr>
        <p:spPr>
          <a:xfrm>
            <a:off x="539999" y="1547999"/>
            <a:ext cx="9612000" cy="53640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 </a:t>
            </a:r>
          </a:p>
          <a:p>
            <a:pPr lvl="8"/>
            <a:r>
              <a:rPr lang="en-US" dirty="0"/>
              <a:t>Ninth level</a:t>
            </a:r>
          </a:p>
        </p:txBody>
      </p:sp>
      <p:sp>
        <p:nvSpPr>
          <p:cNvPr id="2" name="Title Placeholder 1"/>
          <p:cNvSpPr>
            <a:spLocks noGrp="1"/>
          </p:cNvSpPr>
          <p:nvPr>
            <p:ph type="title"/>
            <p:custDataLst>
              <p:tags r:id="rId60"/>
            </p:custDataLst>
          </p:nvPr>
        </p:nvSpPr>
        <p:spPr>
          <a:xfrm>
            <a:off x="539998" y="432000"/>
            <a:ext cx="7969001" cy="756000"/>
          </a:xfrm>
          <a:prstGeom prst="rect">
            <a:avLst/>
          </a:prstGeom>
        </p:spPr>
        <p:txBody>
          <a:bodyPr vert="horz" lIns="0" tIns="0" rIns="0" bIns="0" rtlCol="0" anchor="t" anchorCtr="0">
            <a:noAutofit/>
          </a:bodyPr>
          <a:lstStyle/>
          <a:p>
            <a:endParaRPr lang="en-US" dirty="0"/>
          </a:p>
        </p:txBody>
      </p:sp>
      <p:pic>
        <p:nvPicPr>
          <p:cNvPr id="1322710428" name="Aon_logo_small" descr="{&quot;templafy&quot;:{&quot;id&quot;:&quot;004aa0f9-c99e-4d5c-9e8c-0bf515ab4b86&quot;}}"/>
          <p:cNvPicPr>
            <a:picLocks noChangeAspect="1"/>
          </p:cNvPicPr>
          <p:nvPr/>
        </p:nvPicPr>
        <p:blipFill>
          <a:blip r:embed="rId62"/>
          <a:stretch>
            <a:fillRect/>
          </a:stretch>
        </p:blipFill>
        <p:spPr>
          <a:xfrm>
            <a:off x="9463300" y="7056000"/>
            <a:ext cx="684000" cy="291600"/>
          </a:xfrm>
          <a:prstGeom prst="rect">
            <a:avLst/>
          </a:prstGeom>
        </p:spPr>
      </p:pic>
      <p:sp>
        <p:nvSpPr>
          <p:cNvPr id="4" name="Guides" hidden="1">
            <a:extLst>
              <a:ext uri="{FF2B5EF4-FFF2-40B4-BE49-F238E27FC236}">
                <a16:creationId xmlns:a16="http://schemas.microsoft.com/office/drawing/2014/main" id="{A337884F-0DE1-4CF2-9077-2C588407ADA3}"/>
              </a:ext>
            </a:extLst>
          </p:cNvPr>
          <p:cNvSpPr/>
          <p:nvPr userDrawn="1">
            <p:custDataLst>
              <p:tags r:id="rId61"/>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700">
              <a:solidFill>
                <a:srgbClr val="FFFFFF"/>
              </a:solidFill>
            </a:endParaRPr>
          </a:p>
        </p:txBody>
      </p:sp>
    </p:spTree>
    <p:extLst>
      <p:ext uri="{BB962C8B-B14F-4D97-AF65-F5344CB8AC3E}">
        <p14:creationId xmlns:p14="http://schemas.microsoft.com/office/powerpoint/2010/main" val="236477893"/>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 id="2147483742" r:id="rId18"/>
    <p:sldLayoutId id="2147483743" r:id="rId19"/>
    <p:sldLayoutId id="2147483744" r:id="rId20"/>
    <p:sldLayoutId id="2147483745" r:id="rId21"/>
    <p:sldLayoutId id="2147483746" r:id="rId22"/>
    <p:sldLayoutId id="2147483747" r:id="rId23"/>
    <p:sldLayoutId id="2147483748" r:id="rId24"/>
    <p:sldLayoutId id="2147483749" r:id="rId25"/>
    <p:sldLayoutId id="2147483750" r:id="rId26"/>
    <p:sldLayoutId id="2147483751" r:id="rId27"/>
    <p:sldLayoutId id="2147483752" r:id="rId28"/>
    <p:sldLayoutId id="2147483753" r:id="rId29"/>
    <p:sldLayoutId id="2147483754" r:id="rId30"/>
    <p:sldLayoutId id="2147483755" r:id="rId31"/>
    <p:sldLayoutId id="2147483756" r:id="rId32"/>
    <p:sldLayoutId id="2147483757" r:id="rId33"/>
    <p:sldLayoutId id="2147483758" r:id="rId34"/>
    <p:sldLayoutId id="2147483759" r:id="rId35"/>
    <p:sldLayoutId id="2147483760" r:id="rId36"/>
    <p:sldLayoutId id="2147483761" r:id="rId37"/>
    <p:sldLayoutId id="2147483762" r:id="rId38"/>
    <p:sldLayoutId id="2147483763" r:id="rId39"/>
    <p:sldLayoutId id="2147483764" r:id="rId40"/>
    <p:sldLayoutId id="2147483765" r:id="rId41"/>
    <p:sldLayoutId id="2147483766" r:id="rId42"/>
    <p:sldLayoutId id="2147483767" r:id="rId43"/>
    <p:sldLayoutId id="2147483768" r:id="rId44"/>
    <p:sldLayoutId id="2147483769" r:id="rId45"/>
    <p:sldLayoutId id="2147483770" r:id="rId46"/>
    <p:sldLayoutId id="2147483771" r:id="rId47"/>
    <p:sldLayoutId id="2147483772" r:id="rId48"/>
    <p:sldLayoutId id="2147483773" r:id="rId49"/>
    <p:sldLayoutId id="2147483774" r:id="rId50"/>
    <p:sldLayoutId id="2147483775" r:id="rId51"/>
    <p:sldLayoutId id="2147483776" r:id="rId52"/>
    <p:sldLayoutId id="2147483777" r:id="rId53"/>
    <p:sldLayoutId id="2147483778" r:id="rId54"/>
    <p:sldLayoutId id="2147483779" r:id="rId55"/>
    <p:sldLayoutId id="2147483780" r:id="rId56"/>
    <p:sldLayoutId id="2147483781" r:id="rId57"/>
  </p:sldLayoutIdLst>
  <p:hf hdr="0" ftr="0" dt="0"/>
  <p:txStyles>
    <p:titleStyle>
      <a:lvl1pPr algn="l" defTabSz="1007943" rtl="0" eaLnBrk="1" latinLnBrk="0" hangingPunct="1">
        <a:lnSpc>
          <a:spcPct val="90000"/>
        </a:lnSpc>
        <a:spcBef>
          <a:spcPct val="0"/>
        </a:spcBef>
        <a:buNone/>
        <a:defRPr sz="2800" kern="1200">
          <a:solidFill>
            <a:schemeClr val="accent1"/>
          </a:solidFill>
          <a:latin typeface="+mj-lt"/>
          <a:ea typeface="+mj-ea"/>
          <a:cs typeface="+mj-cs"/>
        </a:defRPr>
      </a:lvl1pPr>
    </p:titleStyle>
    <p:bodyStyle>
      <a:lvl1pPr marL="216000" indent="-216000" algn="l" defTabSz="216000" rtl="0" eaLnBrk="1" latinLnBrk="0" hangingPunct="1">
        <a:lnSpc>
          <a:spcPct val="105000"/>
        </a:lnSpc>
        <a:spcBef>
          <a:spcPts val="600"/>
        </a:spcBef>
        <a:spcAft>
          <a:spcPts val="0"/>
        </a:spcAft>
        <a:buClr>
          <a:schemeClr val="tx1"/>
        </a:buClr>
        <a:buSzPct val="110000"/>
        <a:buFont typeface="Wingdings" panose="05000000000000000000" pitchFamily="2" charset="2"/>
        <a:buChar char="§"/>
        <a:defRPr sz="1400" kern="1200">
          <a:solidFill>
            <a:schemeClr val="tx1"/>
          </a:solidFill>
          <a:latin typeface="+mn-lt"/>
          <a:ea typeface="+mn-ea"/>
          <a:cs typeface="+mn-cs"/>
        </a:defRPr>
      </a:lvl1pPr>
      <a:lvl2pPr marL="432000" indent="-216000" algn="l" defTabSz="216000" rtl="0" eaLnBrk="1" latinLnBrk="0" hangingPunct="1">
        <a:lnSpc>
          <a:spcPct val="105000"/>
        </a:lnSpc>
        <a:spcBef>
          <a:spcPts val="300"/>
        </a:spcBef>
        <a:spcAft>
          <a:spcPts val="0"/>
        </a:spcAft>
        <a:buClr>
          <a:schemeClr val="tx1"/>
        </a:buClr>
        <a:buSzPct val="100000"/>
        <a:buFont typeface="Arial" panose="020B0604020202020204" pitchFamily="34" charset="0"/>
        <a:buChar char="‒"/>
        <a:defRPr sz="1400" kern="1200">
          <a:solidFill>
            <a:schemeClr val="tx1"/>
          </a:solidFill>
          <a:latin typeface="+mn-lt"/>
          <a:ea typeface="+mn-ea"/>
          <a:cs typeface="+mn-cs"/>
        </a:defRPr>
      </a:lvl2pPr>
      <a:lvl3pPr marL="648000" indent="-216000" algn="l" defTabSz="216000" rtl="0" eaLnBrk="1" latinLnBrk="0" hangingPunct="1">
        <a:lnSpc>
          <a:spcPct val="105000"/>
        </a:lnSpc>
        <a:spcBef>
          <a:spcPts val="300"/>
        </a:spcBef>
        <a:spcAft>
          <a:spcPts val="0"/>
        </a:spcAft>
        <a:buClr>
          <a:schemeClr val="tx1"/>
        </a:buClr>
        <a:buSzPct val="115000"/>
        <a:buFont typeface="Arial" panose="020B0604020202020204" pitchFamily="34" charset="0"/>
        <a:buChar char="•"/>
        <a:defRPr sz="1400" kern="1200">
          <a:solidFill>
            <a:schemeClr val="tx1"/>
          </a:solidFill>
          <a:latin typeface="+mn-lt"/>
          <a:ea typeface="+mn-ea"/>
          <a:cs typeface="+mn-cs"/>
        </a:defRPr>
      </a:lvl3pPr>
      <a:lvl4pPr marL="0" indent="0" algn="l" defTabSz="216000" rtl="0" eaLnBrk="1" latinLnBrk="0" hangingPunct="1">
        <a:lnSpc>
          <a:spcPct val="95000"/>
        </a:lnSpc>
        <a:spcBef>
          <a:spcPts val="900"/>
        </a:spcBef>
        <a:spcAft>
          <a:spcPts val="0"/>
        </a:spcAft>
        <a:buClr>
          <a:schemeClr val="tx1"/>
        </a:buClr>
        <a:buSzPct val="115000"/>
        <a:buFont typeface="Arial" panose="020B0604020202020204" pitchFamily="34" charset="0"/>
        <a:buNone/>
        <a:defRPr sz="2000" kern="1200">
          <a:solidFill>
            <a:schemeClr val="tx2"/>
          </a:solidFill>
          <a:latin typeface="+mn-lt"/>
          <a:ea typeface="+mn-ea"/>
          <a:cs typeface="+mn-cs"/>
        </a:defRPr>
      </a:lvl4pPr>
      <a:lvl5pPr marL="0" indent="0" algn="l" defTabSz="216000" rtl="0" eaLnBrk="1" latinLnBrk="0" hangingPunct="1">
        <a:lnSpc>
          <a:spcPct val="95000"/>
        </a:lnSpc>
        <a:spcBef>
          <a:spcPts val="600"/>
        </a:spcBef>
        <a:spcAft>
          <a:spcPts val="300"/>
        </a:spcAft>
        <a:buClr>
          <a:schemeClr val="tx1"/>
        </a:buClr>
        <a:buSzPct val="85000"/>
        <a:buFont typeface="Wingdings" panose="05000000000000000000" pitchFamily="2" charset="2"/>
        <a:buNone/>
        <a:defRPr sz="1800" kern="1200">
          <a:solidFill>
            <a:schemeClr val="accent5"/>
          </a:solidFill>
          <a:latin typeface="+mn-lt"/>
          <a:ea typeface="+mn-ea"/>
          <a:cs typeface="+mn-cs"/>
        </a:defRPr>
      </a:lvl5pPr>
      <a:lvl6pPr marL="0" indent="0" algn="l" defTabSz="216000" rtl="0" eaLnBrk="1" latinLnBrk="0" hangingPunct="1">
        <a:lnSpc>
          <a:spcPct val="95000"/>
        </a:lnSpc>
        <a:spcBef>
          <a:spcPts val="600"/>
        </a:spcBef>
        <a:spcAft>
          <a:spcPts val="300"/>
        </a:spcAft>
        <a:buClr>
          <a:schemeClr val="tx1"/>
        </a:buClr>
        <a:buSzPct val="95000"/>
        <a:buFont typeface="Wingdings" panose="05000000000000000000" pitchFamily="2" charset="2"/>
        <a:buNone/>
        <a:defRPr sz="1600" kern="1200">
          <a:solidFill>
            <a:schemeClr val="tx2"/>
          </a:solidFill>
          <a:latin typeface="+mn-lt"/>
          <a:ea typeface="+mn-ea"/>
          <a:cs typeface="+mn-cs"/>
        </a:defRPr>
      </a:lvl6pPr>
      <a:lvl7pPr marL="0" indent="0" algn="l" defTabSz="1007943" rtl="0" eaLnBrk="1" latinLnBrk="0" hangingPunct="1">
        <a:lnSpc>
          <a:spcPct val="95000"/>
        </a:lnSpc>
        <a:spcBef>
          <a:spcPts val="600"/>
        </a:spcBef>
        <a:spcAft>
          <a:spcPts val="300"/>
        </a:spcAft>
        <a:buClr>
          <a:schemeClr val="tx1"/>
        </a:buClr>
        <a:buSzPct val="95000"/>
        <a:buFont typeface="Wingdings" panose="05000000000000000000" pitchFamily="2" charset="2"/>
        <a:buNone/>
        <a:defRPr sz="1600" kern="1200">
          <a:solidFill>
            <a:schemeClr val="accent1"/>
          </a:solidFill>
          <a:latin typeface="+mn-lt"/>
          <a:ea typeface="+mn-ea"/>
          <a:cs typeface="+mn-cs"/>
        </a:defRPr>
      </a:lvl7pPr>
      <a:lvl8pPr marL="0" indent="-216000" algn="l" defTabSz="1007943" rtl="0" eaLnBrk="1" latinLnBrk="0" hangingPunct="1">
        <a:lnSpc>
          <a:spcPct val="105000"/>
        </a:lnSpc>
        <a:spcBef>
          <a:spcPts val="0"/>
        </a:spcBef>
        <a:buClr>
          <a:schemeClr val="tx1"/>
        </a:buClr>
        <a:buSzPct val="100000"/>
        <a:buFont typeface="Wingdings" panose="05000000000000000000" pitchFamily="2" charset="2"/>
        <a:buChar char="§"/>
        <a:defRPr sz="1200" kern="1200">
          <a:solidFill>
            <a:schemeClr val="tx1"/>
          </a:solidFill>
          <a:latin typeface="+mn-lt"/>
          <a:ea typeface="+mn-ea"/>
          <a:cs typeface="+mn-cs"/>
        </a:defRPr>
      </a:lvl8pPr>
      <a:lvl9pPr marL="0" indent="-216000" algn="l" defTabSz="1007943" rtl="0" eaLnBrk="1" latinLnBrk="0" hangingPunct="1">
        <a:lnSpc>
          <a:spcPct val="95000"/>
        </a:lnSpc>
        <a:spcBef>
          <a:spcPts val="600"/>
        </a:spcBef>
        <a:buClr>
          <a:schemeClr val="tx1"/>
        </a:buClr>
        <a:buSzPct val="110000"/>
        <a:buFont typeface="Wingdings" panose="05000000000000000000" pitchFamily="2" charset="2"/>
        <a:buChar char="§"/>
        <a:defRPr sz="1000"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tags" Target="../tags/tag425.xml"/><Relationship Id="rId2" Type="http://schemas.openxmlformats.org/officeDocument/2006/relationships/customXml" Target="../../customXml/item72.xml"/><Relationship Id="rId1" Type="http://schemas.openxmlformats.org/officeDocument/2006/relationships/customXml" Target="../../customXml/item78.xml"/><Relationship Id="rId6" Type="http://schemas.openxmlformats.org/officeDocument/2006/relationships/slideLayout" Target="../slideLayouts/slideLayout1.xml"/><Relationship Id="rId5" Type="http://schemas.openxmlformats.org/officeDocument/2006/relationships/tags" Target="../tags/tag427.xml"/><Relationship Id="rId4" Type="http://schemas.openxmlformats.org/officeDocument/2006/relationships/tags" Target="../tags/tag426.xml"/></Relationships>
</file>

<file path=ppt/slides/_rels/slide10.xml.rels><?xml version="1.0" encoding="UTF-8" standalone="yes"?>
<Relationships xmlns="http://schemas.openxmlformats.org/package/2006/relationships"><Relationship Id="rId8" Type="http://schemas.openxmlformats.org/officeDocument/2006/relationships/chart" Target="../charts/chart9.xml"/><Relationship Id="rId3" Type="http://schemas.openxmlformats.org/officeDocument/2006/relationships/tags" Target="../tags/tag460.xml"/><Relationship Id="rId7" Type="http://schemas.openxmlformats.org/officeDocument/2006/relationships/slideLayout" Target="../slideLayouts/slideLayout77.xml"/><Relationship Id="rId2" Type="http://schemas.openxmlformats.org/officeDocument/2006/relationships/customXml" Target="../../customXml/item16.xml"/><Relationship Id="rId1" Type="http://schemas.openxmlformats.org/officeDocument/2006/relationships/customXml" Target="../../customXml/item37.xml"/><Relationship Id="rId6" Type="http://schemas.openxmlformats.org/officeDocument/2006/relationships/tags" Target="../tags/tag463.xml"/><Relationship Id="rId5" Type="http://schemas.openxmlformats.org/officeDocument/2006/relationships/tags" Target="../tags/tag462.xml"/><Relationship Id="rId4" Type="http://schemas.openxmlformats.org/officeDocument/2006/relationships/tags" Target="../tags/tag461.xml"/></Relationships>
</file>

<file path=ppt/slides/_rels/slide11.xml.rels><?xml version="1.0" encoding="UTF-8" standalone="yes"?>
<Relationships xmlns="http://schemas.openxmlformats.org/package/2006/relationships"><Relationship Id="rId8" Type="http://schemas.openxmlformats.org/officeDocument/2006/relationships/chart" Target="../charts/chart10.xml"/><Relationship Id="rId3" Type="http://schemas.openxmlformats.org/officeDocument/2006/relationships/tags" Target="../tags/tag464.xml"/><Relationship Id="rId7" Type="http://schemas.openxmlformats.org/officeDocument/2006/relationships/slideLayout" Target="../slideLayouts/slideLayout77.xml"/><Relationship Id="rId2" Type="http://schemas.openxmlformats.org/officeDocument/2006/relationships/customXml" Target="../../customXml/item67.xml"/><Relationship Id="rId1" Type="http://schemas.openxmlformats.org/officeDocument/2006/relationships/customXml" Target="../../customXml/item55.xml"/><Relationship Id="rId6" Type="http://schemas.openxmlformats.org/officeDocument/2006/relationships/tags" Target="../tags/tag467.xml"/><Relationship Id="rId5" Type="http://schemas.openxmlformats.org/officeDocument/2006/relationships/tags" Target="../tags/tag466.xml"/><Relationship Id="rId4" Type="http://schemas.openxmlformats.org/officeDocument/2006/relationships/tags" Target="../tags/tag465.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7.xml"/><Relationship Id="rId2" Type="http://schemas.openxmlformats.org/officeDocument/2006/relationships/tags" Target="../tags/tag469.xml"/><Relationship Id="rId1" Type="http://schemas.openxmlformats.org/officeDocument/2006/relationships/tags" Target="../tags/tag468.xml"/><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8" Type="http://schemas.openxmlformats.org/officeDocument/2006/relationships/chart" Target="../charts/chart12.xml"/><Relationship Id="rId3" Type="http://schemas.openxmlformats.org/officeDocument/2006/relationships/tags" Target="../tags/tag470.xml"/><Relationship Id="rId7" Type="http://schemas.openxmlformats.org/officeDocument/2006/relationships/slideLayout" Target="../slideLayouts/slideLayout77.xml"/><Relationship Id="rId2" Type="http://schemas.openxmlformats.org/officeDocument/2006/relationships/customXml" Target="../../customXml/item25.xml"/><Relationship Id="rId1" Type="http://schemas.openxmlformats.org/officeDocument/2006/relationships/customXml" Target="../../customXml/item60.xml"/><Relationship Id="rId6" Type="http://schemas.openxmlformats.org/officeDocument/2006/relationships/tags" Target="../tags/tag473.xml"/><Relationship Id="rId5" Type="http://schemas.openxmlformats.org/officeDocument/2006/relationships/tags" Target="../tags/tag472.xml"/><Relationship Id="rId4" Type="http://schemas.openxmlformats.org/officeDocument/2006/relationships/tags" Target="../tags/tag471.xml"/></Relationships>
</file>

<file path=ppt/slides/_rels/slide14.xml.rels><?xml version="1.0" encoding="UTF-8" standalone="yes"?>
<Relationships xmlns="http://schemas.openxmlformats.org/package/2006/relationships"><Relationship Id="rId8" Type="http://schemas.openxmlformats.org/officeDocument/2006/relationships/chart" Target="../charts/chart13.xml"/><Relationship Id="rId3" Type="http://schemas.openxmlformats.org/officeDocument/2006/relationships/tags" Target="../tags/tag474.xml"/><Relationship Id="rId7" Type="http://schemas.openxmlformats.org/officeDocument/2006/relationships/slideLayout" Target="../slideLayouts/slideLayout77.xml"/><Relationship Id="rId2" Type="http://schemas.openxmlformats.org/officeDocument/2006/relationships/customXml" Target="../../customXml/item22.xml"/><Relationship Id="rId1" Type="http://schemas.openxmlformats.org/officeDocument/2006/relationships/customXml" Target="../../customXml/item63.xml"/><Relationship Id="rId6" Type="http://schemas.openxmlformats.org/officeDocument/2006/relationships/tags" Target="../tags/tag477.xml"/><Relationship Id="rId5" Type="http://schemas.openxmlformats.org/officeDocument/2006/relationships/tags" Target="../tags/tag476.xml"/><Relationship Id="rId4" Type="http://schemas.openxmlformats.org/officeDocument/2006/relationships/tags" Target="../tags/tag475.xml"/></Relationships>
</file>

<file path=ppt/slides/_rels/slide15.xml.rels><?xml version="1.0" encoding="UTF-8" standalone="yes"?>
<Relationships xmlns="http://schemas.openxmlformats.org/package/2006/relationships"><Relationship Id="rId8" Type="http://schemas.openxmlformats.org/officeDocument/2006/relationships/chart" Target="../charts/chart14.xml"/><Relationship Id="rId3" Type="http://schemas.openxmlformats.org/officeDocument/2006/relationships/tags" Target="../tags/tag478.xml"/><Relationship Id="rId7" Type="http://schemas.openxmlformats.org/officeDocument/2006/relationships/slideLayout" Target="../slideLayouts/slideLayout77.xml"/><Relationship Id="rId2" Type="http://schemas.openxmlformats.org/officeDocument/2006/relationships/customXml" Target="../../customXml/item38.xml"/><Relationship Id="rId1" Type="http://schemas.openxmlformats.org/officeDocument/2006/relationships/customXml" Target="../../customXml/item69.xml"/><Relationship Id="rId6" Type="http://schemas.openxmlformats.org/officeDocument/2006/relationships/tags" Target="../tags/tag481.xml"/><Relationship Id="rId5" Type="http://schemas.openxmlformats.org/officeDocument/2006/relationships/tags" Target="../tags/tag480.xml"/><Relationship Id="rId4" Type="http://schemas.openxmlformats.org/officeDocument/2006/relationships/tags" Target="../tags/tag479.xml"/></Relationships>
</file>

<file path=ppt/slides/_rels/slide16.xml.rels><?xml version="1.0" encoding="UTF-8" standalone="yes"?>
<Relationships xmlns="http://schemas.openxmlformats.org/package/2006/relationships"><Relationship Id="rId8" Type="http://schemas.openxmlformats.org/officeDocument/2006/relationships/chart" Target="../charts/chart15.xml"/><Relationship Id="rId3" Type="http://schemas.openxmlformats.org/officeDocument/2006/relationships/tags" Target="../tags/tag482.xml"/><Relationship Id="rId7" Type="http://schemas.openxmlformats.org/officeDocument/2006/relationships/slideLayout" Target="../slideLayouts/slideLayout77.xml"/><Relationship Id="rId2" Type="http://schemas.openxmlformats.org/officeDocument/2006/relationships/customXml" Target="../../customXml/item64.xml"/><Relationship Id="rId1" Type="http://schemas.openxmlformats.org/officeDocument/2006/relationships/customXml" Target="../../customXml/item15.xml"/><Relationship Id="rId6" Type="http://schemas.openxmlformats.org/officeDocument/2006/relationships/tags" Target="../tags/tag485.xml"/><Relationship Id="rId5" Type="http://schemas.openxmlformats.org/officeDocument/2006/relationships/tags" Target="../tags/tag484.xml"/><Relationship Id="rId4" Type="http://schemas.openxmlformats.org/officeDocument/2006/relationships/tags" Target="../tags/tag483.xml"/></Relationships>
</file>

<file path=ppt/slides/_rels/slide17.xml.rels><?xml version="1.0" encoding="UTF-8" standalone="yes"?>
<Relationships xmlns="http://schemas.openxmlformats.org/package/2006/relationships"><Relationship Id="rId8" Type="http://schemas.openxmlformats.org/officeDocument/2006/relationships/chart" Target="../charts/chart16.xml"/><Relationship Id="rId3" Type="http://schemas.openxmlformats.org/officeDocument/2006/relationships/tags" Target="../tags/tag486.xml"/><Relationship Id="rId7" Type="http://schemas.openxmlformats.org/officeDocument/2006/relationships/slideLayout" Target="../slideLayouts/slideLayout77.xml"/><Relationship Id="rId2" Type="http://schemas.openxmlformats.org/officeDocument/2006/relationships/customXml" Target="../../customXml/item65.xml"/><Relationship Id="rId1" Type="http://schemas.openxmlformats.org/officeDocument/2006/relationships/customXml" Target="../../customXml/item71.xml"/><Relationship Id="rId6" Type="http://schemas.openxmlformats.org/officeDocument/2006/relationships/tags" Target="../tags/tag489.xml"/><Relationship Id="rId5" Type="http://schemas.openxmlformats.org/officeDocument/2006/relationships/tags" Target="../tags/tag488.xml"/><Relationship Id="rId4" Type="http://schemas.openxmlformats.org/officeDocument/2006/relationships/tags" Target="../tags/tag487.xml"/></Relationships>
</file>

<file path=ppt/slides/_rels/slide18.xml.rels><?xml version="1.0" encoding="UTF-8" standalone="yes"?>
<Relationships xmlns="http://schemas.openxmlformats.org/package/2006/relationships"><Relationship Id="rId8" Type="http://schemas.openxmlformats.org/officeDocument/2006/relationships/chart" Target="../charts/chart17.xml"/><Relationship Id="rId3" Type="http://schemas.openxmlformats.org/officeDocument/2006/relationships/tags" Target="../tags/tag490.xml"/><Relationship Id="rId7" Type="http://schemas.openxmlformats.org/officeDocument/2006/relationships/slideLayout" Target="../slideLayouts/slideLayout77.xml"/><Relationship Id="rId2" Type="http://schemas.openxmlformats.org/officeDocument/2006/relationships/customXml" Target="../../customXml/item44.xml"/><Relationship Id="rId1" Type="http://schemas.openxmlformats.org/officeDocument/2006/relationships/customXml" Target="../../customXml/item47.xml"/><Relationship Id="rId6" Type="http://schemas.openxmlformats.org/officeDocument/2006/relationships/tags" Target="../tags/tag493.xml"/><Relationship Id="rId5" Type="http://schemas.openxmlformats.org/officeDocument/2006/relationships/tags" Target="../tags/tag492.xml"/><Relationship Id="rId4" Type="http://schemas.openxmlformats.org/officeDocument/2006/relationships/tags" Target="../tags/tag491.xml"/></Relationships>
</file>

<file path=ppt/slides/_rels/slide19.xml.rels><?xml version="1.0" encoding="UTF-8" standalone="yes"?>
<Relationships xmlns="http://schemas.openxmlformats.org/package/2006/relationships"><Relationship Id="rId3" Type="http://schemas.openxmlformats.org/officeDocument/2006/relationships/tags" Target="../tags/tag494.xml"/><Relationship Id="rId2" Type="http://schemas.openxmlformats.org/officeDocument/2006/relationships/customXml" Target="../../customXml/item75.xml"/><Relationship Id="rId1" Type="http://schemas.openxmlformats.org/officeDocument/2006/relationships/customXml" Target="../../customXml/item14.xml"/><Relationship Id="rId4"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tags" Target="../tags/tag428.xml"/><Relationship Id="rId7" Type="http://schemas.openxmlformats.org/officeDocument/2006/relationships/slideLayout" Target="../slideLayouts/slideLayout77.xml"/><Relationship Id="rId2" Type="http://schemas.openxmlformats.org/officeDocument/2006/relationships/customXml" Target="../../customXml/item32.xml"/><Relationship Id="rId1" Type="http://schemas.openxmlformats.org/officeDocument/2006/relationships/customXml" Target="../../customXml/item77.xml"/><Relationship Id="rId6" Type="http://schemas.openxmlformats.org/officeDocument/2006/relationships/tags" Target="../tags/tag431.xml"/><Relationship Id="rId5" Type="http://schemas.openxmlformats.org/officeDocument/2006/relationships/tags" Target="../tags/tag430.xml"/><Relationship Id="rId4" Type="http://schemas.openxmlformats.org/officeDocument/2006/relationships/tags" Target="../tags/tag429.xml"/></Relationships>
</file>

<file path=ppt/slides/_rels/slide3.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tags" Target="../tags/tag432.xml"/><Relationship Id="rId7" Type="http://schemas.openxmlformats.org/officeDocument/2006/relationships/slideLayout" Target="../slideLayouts/slideLayout77.xml"/><Relationship Id="rId2" Type="http://schemas.openxmlformats.org/officeDocument/2006/relationships/customXml" Target="../../customXml/item82.xml"/><Relationship Id="rId1" Type="http://schemas.openxmlformats.org/officeDocument/2006/relationships/customXml" Target="../../customXml/item6.xml"/><Relationship Id="rId6" Type="http://schemas.openxmlformats.org/officeDocument/2006/relationships/tags" Target="../tags/tag435.xml"/><Relationship Id="rId5" Type="http://schemas.openxmlformats.org/officeDocument/2006/relationships/tags" Target="../tags/tag434.xml"/><Relationship Id="rId4" Type="http://schemas.openxmlformats.org/officeDocument/2006/relationships/tags" Target="../tags/tag433.xml"/><Relationship Id="rId9" Type="http://schemas.openxmlformats.org/officeDocument/2006/relationships/chart" Target="../charts/chart2.xml"/></Relationships>
</file>

<file path=ppt/slides/_rels/slide4.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tags" Target="../tags/tag436.xml"/><Relationship Id="rId7" Type="http://schemas.openxmlformats.org/officeDocument/2006/relationships/slideLayout" Target="../slideLayouts/slideLayout77.xml"/><Relationship Id="rId2" Type="http://schemas.openxmlformats.org/officeDocument/2006/relationships/customXml" Target="../../customXml/item56.xml"/><Relationship Id="rId1" Type="http://schemas.openxmlformats.org/officeDocument/2006/relationships/customXml" Target="../../customXml/item54.xml"/><Relationship Id="rId6" Type="http://schemas.openxmlformats.org/officeDocument/2006/relationships/tags" Target="../tags/tag439.xml"/><Relationship Id="rId5" Type="http://schemas.openxmlformats.org/officeDocument/2006/relationships/tags" Target="../tags/tag438.xml"/><Relationship Id="rId4" Type="http://schemas.openxmlformats.org/officeDocument/2006/relationships/tags" Target="../tags/tag437.xml"/></Relationships>
</file>

<file path=ppt/slides/_rels/slide5.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tags" Target="../tags/tag440.xml"/><Relationship Id="rId7" Type="http://schemas.openxmlformats.org/officeDocument/2006/relationships/slideLayout" Target="../slideLayouts/slideLayout77.xml"/><Relationship Id="rId2" Type="http://schemas.openxmlformats.org/officeDocument/2006/relationships/customXml" Target="../../customXml/item30.xml"/><Relationship Id="rId1" Type="http://schemas.openxmlformats.org/officeDocument/2006/relationships/customXml" Target="../../customXml/item79.xml"/><Relationship Id="rId6" Type="http://schemas.openxmlformats.org/officeDocument/2006/relationships/tags" Target="../tags/tag443.xml"/><Relationship Id="rId5" Type="http://schemas.openxmlformats.org/officeDocument/2006/relationships/tags" Target="../tags/tag442.xml"/><Relationship Id="rId4" Type="http://schemas.openxmlformats.org/officeDocument/2006/relationships/tags" Target="../tags/tag441.xml"/></Relationships>
</file>

<file path=ppt/slides/_rels/slide6.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tags" Target="../tags/tag444.xml"/><Relationship Id="rId7" Type="http://schemas.openxmlformats.org/officeDocument/2006/relationships/slideLayout" Target="../slideLayouts/slideLayout77.xml"/><Relationship Id="rId2" Type="http://schemas.openxmlformats.org/officeDocument/2006/relationships/customXml" Target="../../customXml/item24.xml"/><Relationship Id="rId1" Type="http://schemas.openxmlformats.org/officeDocument/2006/relationships/customXml" Target="../../customXml/item23.xml"/><Relationship Id="rId6" Type="http://schemas.openxmlformats.org/officeDocument/2006/relationships/tags" Target="../tags/tag447.xml"/><Relationship Id="rId5" Type="http://schemas.openxmlformats.org/officeDocument/2006/relationships/tags" Target="../tags/tag446.xml"/><Relationship Id="rId4" Type="http://schemas.openxmlformats.org/officeDocument/2006/relationships/tags" Target="../tags/tag445.xml"/></Relationships>
</file>

<file path=ppt/slides/_rels/slide7.xml.rels><?xml version="1.0" encoding="UTF-8" standalone="yes"?>
<Relationships xmlns="http://schemas.openxmlformats.org/package/2006/relationships"><Relationship Id="rId8" Type="http://schemas.openxmlformats.org/officeDocument/2006/relationships/chart" Target="../charts/chart6.xml"/><Relationship Id="rId3" Type="http://schemas.openxmlformats.org/officeDocument/2006/relationships/tags" Target="../tags/tag448.xml"/><Relationship Id="rId7" Type="http://schemas.openxmlformats.org/officeDocument/2006/relationships/slideLayout" Target="../slideLayouts/slideLayout77.xml"/><Relationship Id="rId2" Type="http://schemas.openxmlformats.org/officeDocument/2006/relationships/customXml" Target="../../customXml/item13.xml"/><Relationship Id="rId1" Type="http://schemas.openxmlformats.org/officeDocument/2006/relationships/customXml" Target="../../customXml/item43.xml"/><Relationship Id="rId6" Type="http://schemas.openxmlformats.org/officeDocument/2006/relationships/tags" Target="../tags/tag451.xml"/><Relationship Id="rId5" Type="http://schemas.openxmlformats.org/officeDocument/2006/relationships/tags" Target="../tags/tag450.xml"/><Relationship Id="rId4" Type="http://schemas.openxmlformats.org/officeDocument/2006/relationships/tags" Target="../tags/tag449.xml"/></Relationships>
</file>

<file path=ppt/slides/_rels/slide8.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tags" Target="../tags/tag452.xml"/><Relationship Id="rId7" Type="http://schemas.openxmlformats.org/officeDocument/2006/relationships/slideLayout" Target="../slideLayouts/slideLayout77.xml"/><Relationship Id="rId2" Type="http://schemas.openxmlformats.org/officeDocument/2006/relationships/customXml" Target="../../customXml/item40.xml"/><Relationship Id="rId1" Type="http://schemas.openxmlformats.org/officeDocument/2006/relationships/customXml" Target="../../customXml/item52.xml"/><Relationship Id="rId6" Type="http://schemas.openxmlformats.org/officeDocument/2006/relationships/tags" Target="../tags/tag455.xml"/><Relationship Id="rId5" Type="http://schemas.openxmlformats.org/officeDocument/2006/relationships/tags" Target="../tags/tag454.xml"/><Relationship Id="rId4" Type="http://schemas.openxmlformats.org/officeDocument/2006/relationships/tags" Target="../tags/tag453.xml"/></Relationships>
</file>

<file path=ppt/slides/_rels/slide9.xml.rels><?xml version="1.0" encoding="UTF-8" standalone="yes"?>
<Relationships xmlns="http://schemas.openxmlformats.org/package/2006/relationships"><Relationship Id="rId8" Type="http://schemas.openxmlformats.org/officeDocument/2006/relationships/chart" Target="../charts/chart8.xml"/><Relationship Id="rId3" Type="http://schemas.openxmlformats.org/officeDocument/2006/relationships/tags" Target="../tags/tag456.xml"/><Relationship Id="rId7" Type="http://schemas.openxmlformats.org/officeDocument/2006/relationships/slideLayout" Target="../slideLayouts/slideLayout77.xml"/><Relationship Id="rId2" Type="http://schemas.openxmlformats.org/officeDocument/2006/relationships/customXml" Target="../../customXml/item19.xml"/><Relationship Id="rId1" Type="http://schemas.openxmlformats.org/officeDocument/2006/relationships/customXml" Target="../../customXml/item9.xml"/><Relationship Id="rId6" Type="http://schemas.openxmlformats.org/officeDocument/2006/relationships/tags" Target="../tags/tag459.xml"/><Relationship Id="rId5" Type="http://schemas.openxmlformats.org/officeDocument/2006/relationships/tags" Target="../tags/tag458.xml"/><Relationship Id="rId4" Type="http://schemas.openxmlformats.org/officeDocument/2006/relationships/tags" Target="../tags/tag4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5AD0CD9-4751-4840-AFDE-346389BE03CC}"/>
              </a:ext>
            </a:extLst>
          </p:cNvPr>
          <p:cNvSpPr>
            <a:spLocks noGrp="1"/>
          </p:cNvSpPr>
          <p:nvPr>
            <p:ph type="title"/>
            <p:custDataLst>
              <p:tags r:id="rId4"/>
            </p:custDataLst>
          </p:nvPr>
        </p:nvSpPr>
        <p:spPr/>
        <p:txBody>
          <a:bodyPr/>
          <a:lstStyle/>
          <a:p>
            <a:r>
              <a:rPr lang="en-GB" dirty="0" smtClean="0"/>
              <a:t>USS </a:t>
            </a:r>
            <a:r>
              <a:rPr lang="en-GB" smtClean="0"/>
              <a:t>Pension:</a:t>
            </a:r>
            <a:r>
              <a:rPr lang="en-GB" dirty="0" smtClean="0"/>
              <a:t/>
            </a:r>
            <a:br>
              <a:rPr lang="en-GB" dirty="0" smtClean="0"/>
            </a:br>
            <a:r>
              <a:rPr lang="en-GB" dirty="0" smtClean="0"/>
              <a:t>Staff </a:t>
            </a:r>
            <a:r>
              <a:rPr lang="en-GB" dirty="0"/>
              <a:t>engagement survey results</a:t>
            </a:r>
          </a:p>
        </p:txBody>
      </p:sp>
      <p:sp>
        <p:nvSpPr>
          <p:cNvPr id="9" name="Text Placeholder 8">
            <a:extLst>
              <a:ext uri="{FF2B5EF4-FFF2-40B4-BE49-F238E27FC236}">
                <a16:creationId xmlns:a16="http://schemas.microsoft.com/office/drawing/2014/main" id="{FFB2320D-FAC5-4E90-8657-4D170BE46416}"/>
              </a:ext>
            </a:extLst>
          </p:cNvPr>
          <p:cNvSpPr>
            <a:spLocks noGrp="1"/>
          </p:cNvSpPr>
          <p:nvPr>
            <p:ph type="body" sz="quarter" idx="11"/>
            <p:custDataLst>
              <p:tags r:id="rId5"/>
            </p:custDataLst>
          </p:nvPr>
        </p:nvSpPr>
        <p:spPr/>
        <p:txBody>
          <a:bodyPr/>
          <a:lstStyle/>
          <a:p>
            <a:r>
              <a:rPr lang="en-GB" dirty="0"/>
              <a:t>University </a:t>
            </a:r>
            <a:r>
              <a:rPr lang="en-GB"/>
              <a:t>of Leeds</a:t>
            </a:r>
          </a:p>
        </p:txBody>
      </p:sp>
    </p:spTree>
    <p:custDataLst>
      <p:custData r:id="rId1"/>
      <p:custData r:id="rId2"/>
      <p:tags r:id="rId3"/>
    </p:custDataLst>
    <p:extLst>
      <p:ext uri="{BB962C8B-B14F-4D97-AF65-F5344CB8AC3E}">
        <p14:creationId xmlns:p14="http://schemas.microsoft.com/office/powerpoint/2010/main" val="733282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90C889-2A73-4783-B8EC-9186CD624A8A}"/>
              </a:ext>
            </a:extLst>
          </p:cNvPr>
          <p:cNvSpPr>
            <a:spLocks noGrp="1"/>
          </p:cNvSpPr>
          <p:nvPr>
            <p:ph sz="quarter" idx="16"/>
            <p:custDataLst>
              <p:tags r:id="rId4"/>
            </p:custDataLst>
          </p:nvPr>
        </p:nvSpPr>
        <p:spPr>
          <a:xfrm>
            <a:off x="539997" y="6270259"/>
            <a:ext cx="9607302" cy="2578832"/>
          </a:xfrm>
        </p:spPr>
        <p:txBody>
          <a:bodyPr/>
          <a:lstStyle/>
          <a:p>
            <a:r>
              <a:rPr lang="en-GB" dirty="0"/>
              <a:t>70% of participants responded that the current level of contributions are affordable</a:t>
            </a:r>
          </a:p>
          <a:p>
            <a:r>
              <a:rPr lang="en-GB" dirty="0"/>
              <a:t>21% responded that the current contribution rate is concerning</a:t>
            </a:r>
          </a:p>
          <a:p>
            <a:pPr marL="0" indent="0">
              <a:buNone/>
            </a:pPr>
            <a:endParaRPr lang="en-GB" dirty="0"/>
          </a:p>
          <a:p>
            <a:endParaRPr lang="en-GB" dirty="0"/>
          </a:p>
          <a:p>
            <a:endParaRPr lang="en-GB" dirty="0"/>
          </a:p>
          <a:p>
            <a:endParaRPr lang="en-GB" dirty="0"/>
          </a:p>
          <a:p>
            <a:endParaRPr lang="en-GB" dirty="0"/>
          </a:p>
        </p:txBody>
      </p:sp>
      <p:graphicFrame>
        <p:nvGraphicFramePr>
          <p:cNvPr id="6" name="Chart 5" descr="2% did not answer this question; 3% responded ‘Very concerning’; 18% responded ‘Concerning’; 7% responded ‘Neither affordable nor concerning’; 44% responded ‘Somewhat affordable’ and  26% responded ‘Readily affordable’.&#10;" title="Bar chart. Do you think the level of contributions to USS at the current rate of 9.6% of salary per-month is readily affordable, or concerning?">
            <a:extLst>
              <a:ext uri="{FF2B5EF4-FFF2-40B4-BE49-F238E27FC236}">
                <a16:creationId xmlns:a16="http://schemas.microsoft.com/office/drawing/2014/main" id="{E72B7A1E-41B5-467D-B7D5-AE904910F4B8}"/>
              </a:ext>
            </a:extLst>
          </p:cNvPr>
          <p:cNvGraphicFramePr>
            <a:graphicFrameLocks/>
          </p:cNvGraphicFramePr>
          <p:nvPr>
            <p:extLst>
              <p:ext uri="{D42A27DB-BD31-4B8C-83A1-F6EECF244321}">
                <p14:modId xmlns:p14="http://schemas.microsoft.com/office/powerpoint/2010/main" val="1461474673"/>
              </p:ext>
            </p:extLst>
          </p:nvPr>
        </p:nvGraphicFramePr>
        <p:xfrm>
          <a:off x="1168107" y="1809345"/>
          <a:ext cx="8351083" cy="4363638"/>
        </p:xfrm>
        <a:graphic>
          <a:graphicData uri="http://schemas.openxmlformats.org/drawingml/2006/chart">
            <c:chart xmlns:c="http://schemas.openxmlformats.org/drawingml/2006/chart" xmlns:r="http://schemas.openxmlformats.org/officeDocument/2006/relationships" r:id="rId8"/>
          </a:graphicData>
        </a:graphic>
      </p:graphicFrame>
      <p:sp>
        <p:nvSpPr>
          <p:cNvPr id="5" name="Title 4">
            <a:extLst>
              <a:ext uri="{FF2B5EF4-FFF2-40B4-BE49-F238E27FC236}">
                <a16:creationId xmlns:a16="http://schemas.microsoft.com/office/drawing/2014/main" id="{4A29621C-0F98-47F3-9D0F-2C3C3C9E30C8}"/>
              </a:ext>
            </a:extLst>
          </p:cNvPr>
          <p:cNvSpPr>
            <a:spLocks noGrp="1"/>
          </p:cNvSpPr>
          <p:nvPr>
            <p:ph type="title"/>
            <p:custDataLst>
              <p:tags r:id="rId5"/>
            </p:custDataLst>
          </p:nvPr>
        </p:nvSpPr>
        <p:spPr>
          <a:xfrm>
            <a:off x="539998" y="432000"/>
            <a:ext cx="9247302" cy="756000"/>
          </a:xfrm>
        </p:spPr>
        <p:txBody>
          <a:bodyPr/>
          <a:lstStyle/>
          <a:p>
            <a:pPr fontAlgn="base"/>
            <a:r>
              <a:rPr lang="en-GB" dirty="0"/>
              <a:t>(C) 1. Do you think the level of contributions to USS at the current rate of 9.6% of salary per-month is readily affordable, or concerning? </a:t>
            </a:r>
          </a:p>
        </p:txBody>
      </p:sp>
      <p:sp>
        <p:nvSpPr>
          <p:cNvPr id="2" name="Slide Number Placeholder 1">
            <a:extLst>
              <a:ext uri="{FF2B5EF4-FFF2-40B4-BE49-F238E27FC236}">
                <a16:creationId xmlns:a16="http://schemas.microsoft.com/office/drawing/2014/main" id="{D5B80710-1311-4C77-BC75-391E8E268191}"/>
              </a:ext>
            </a:extLst>
          </p:cNvPr>
          <p:cNvSpPr>
            <a:spLocks noGrp="1"/>
          </p:cNvSpPr>
          <p:nvPr>
            <p:ph type="sldNum" sz="quarter" idx="15"/>
            <p:custDataLst>
              <p:tags r:id="rId6"/>
            </p:custDataLst>
          </p:nvPr>
        </p:nvSpPr>
        <p:spPr/>
        <p:txBody>
          <a:bodyPr/>
          <a:lstStyle/>
          <a:p>
            <a:pPr marL="0" marR="0" lvl="0" indent="0" algn="r" defTabSz="457200" rtl="0" eaLnBrk="1" fontAlgn="auto" latinLnBrk="0" hangingPunct="1">
              <a:lnSpc>
                <a:spcPct val="90000"/>
              </a:lnSpc>
              <a:spcBef>
                <a:spcPts val="0"/>
              </a:spcBef>
              <a:spcAft>
                <a:spcPts val="0"/>
              </a:spcAft>
              <a:buClrTx/>
              <a:buSzTx/>
              <a:buFontTx/>
              <a:buNone/>
              <a:tabLst/>
              <a:defRPr/>
            </a:pPr>
            <a:fld id="{318147DC-1BE8-4CB3-8FD3-794750B1925D}" type="slidenum">
              <a:rPr kumimoji="0" lang="en-GB" sz="1000" b="0" i="0" u="none" strike="noStrike" kern="1200" cap="none" spc="0" normalizeH="0" baseline="0" noProof="0" smtClean="0">
                <a:ln>
                  <a:noFill/>
                </a:ln>
                <a:solidFill>
                  <a:srgbClr val="4D4F53"/>
                </a:solidFill>
                <a:effectLst/>
                <a:uLnTx/>
                <a:uFillTx/>
                <a:latin typeface="Arial"/>
                <a:ea typeface="+mn-ea"/>
                <a:cs typeface="+mn-cs"/>
              </a:rPr>
              <a:pPr marL="0" marR="0" lvl="0" indent="0" algn="r" defTabSz="457200" rtl="0" eaLnBrk="1" fontAlgn="auto" latinLnBrk="0" hangingPunct="1">
                <a:lnSpc>
                  <a:spcPct val="90000"/>
                </a:lnSpc>
                <a:spcBef>
                  <a:spcPts val="0"/>
                </a:spcBef>
                <a:spcAft>
                  <a:spcPts val="0"/>
                </a:spcAft>
                <a:buClrTx/>
                <a:buSzTx/>
                <a:buFontTx/>
                <a:buNone/>
                <a:tabLst/>
                <a:defRPr/>
              </a:pPr>
              <a:t>10</a:t>
            </a:fld>
            <a:endParaRPr kumimoji="0" lang="en-GB" sz="1000" b="0" i="0" u="none" strike="noStrike" kern="1200" cap="none" spc="0" normalizeH="0" baseline="0" noProof="0" dirty="0">
              <a:ln>
                <a:noFill/>
              </a:ln>
              <a:solidFill>
                <a:srgbClr val="4D4F53"/>
              </a:solidFill>
              <a:effectLst/>
              <a:uLnTx/>
              <a:uFillTx/>
              <a:latin typeface="Arial"/>
              <a:ea typeface="+mn-ea"/>
              <a:cs typeface="+mn-cs"/>
            </a:endParaRPr>
          </a:p>
        </p:txBody>
      </p:sp>
    </p:spTree>
    <p:custDataLst>
      <p:custData r:id="rId1"/>
      <p:custData r:id="rId2"/>
      <p:tags r:id="rId3"/>
    </p:custDataLst>
    <p:extLst>
      <p:ext uri="{BB962C8B-B14F-4D97-AF65-F5344CB8AC3E}">
        <p14:creationId xmlns:p14="http://schemas.microsoft.com/office/powerpoint/2010/main" val="2214793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90C889-2A73-4783-B8EC-9186CD624A8A}"/>
              </a:ext>
            </a:extLst>
          </p:cNvPr>
          <p:cNvSpPr>
            <a:spLocks noGrp="1"/>
          </p:cNvSpPr>
          <p:nvPr>
            <p:ph sz="quarter" idx="16"/>
            <p:custDataLst>
              <p:tags r:id="rId4"/>
            </p:custDataLst>
          </p:nvPr>
        </p:nvSpPr>
        <p:spPr>
          <a:xfrm>
            <a:off x="539998" y="5974066"/>
            <a:ext cx="9607302" cy="2578832"/>
          </a:xfrm>
        </p:spPr>
        <p:txBody>
          <a:bodyPr/>
          <a:lstStyle/>
          <a:p>
            <a:r>
              <a:rPr lang="en-GB" dirty="0"/>
              <a:t>85% responded that they would be concerned about contributions increasing</a:t>
            </a:r>
          </a:p>
          <a:p>
            <a:pPr lvl="1"/>
            <a:r>
              <a:rPr lang="en-GB" dirty="0"/>
              <a:t>with 34% being very concerned</a:t>
            </a:r>
          </a:p>
          <a:p>
            <a:endParaRPr lang="en-GB" dirty="0"/>
          </a:p>
          <a:p>
            <a:endParaRPr lang="en-GB" dirty="0"/>
          </a:p>
          <a:p>
            <a:endParaRPr lang="en-GB" dirty="0"/>
          </a:p>
          <a:p>
            <a:endParaRPr lang="en-GB" dirty="0"/>
          </a:p>
          <a:p>
            <a:endParaRPr lang="en-GB" dirty="0"/>
          </a:p>
          <a:p>
            <a:endParaRPr lang="en-GB" dirty="0"/>
          </a:p>
        </p:txBody>
      </p:sp>
      <p:graphicFrame>
        <p:nvGraphicFramePr>
          <p:cNvPr id="6" name="Chart 5" descr="2% did not answer this question; 12% responded ‘Not concerned’ to this question; 2% responded ‘Don’t know’; 50% responded ‘Somewhat concerned’ and 34% responded ‘Very concerned’." title="Bar chart. Would you be concerned about affordability if your contribution to USS were to increase?">
            <a:extLst>
              <a:ext uri="{FF2B5EF4-FFF2-40B4-BE49-F238E27FC236}">
                <a16:creationId xmlns:a16="http://schemas.microsoft.com/office/drawing/2014/main" id="{51691BFE-8EA6-4CD8-A2FD-96C8F7493CEF}"/>
              </a:ext>
            </a:extLst>
          </p:cNvPr>
          <p:cNvGraphicFramePr>
            <a:graphicFrameLocks/>
          </p:cNvGraphicFramePr>
          <p:nvPr>
            <p:extLst>
              <p:ext uri="{D42A27DB-BD31-4B8C-83A1-F6EECF244321}">
                <p14:modId xmlns:p14="http://schemas.microsoft.com/office/powerpoint/2010/main" val="2817169803"/>
              </p:ext>
            </p:extLst>
          </p:nvPr>
        </p:nvGraphicFramePr>
        <p:xfrm>
          <a:off x="1376077" y="1585609"/>
          <a:ext cx="7575144" cy="4116217"/>
        </p:xfrm>
        <a:graphic>
          <a:graphicData uri="http://schemas.openxmlformats.org/drawingml/2006/chart">
            <c:chart xmlns:c="http://schemas.openxmlformats.org/drawingml/2006/chart" xmlns:r="http://schemas.openxmlformats.org/officeDocument/2006/relationships" r:id="rId8"/>
          </a:graphicData>
        </a:graphic>
      </p:graphicFrame>
      <p:sp>
        <p:nvSpPr>
          <p:cNvPr id="5" name="Title 4">
            <a:extLst>
              <a:ext uri="{FF2B5EF4-FFF2-40B4-BE49-F238E27FC236}">
                <a16:creationId xmlns:a16="http://schemas.microsoft.com/office/drawing/2014/main" id="{4A29621C-0F98-47F3-9D0F-2C3C3C9E30C8}"/>
              </a:ext>
            </a:extLst>
          </p:cNvPr>
          <p:cNvSpPr>
            <a:spLocks noGrp="1"/>
          </p:cNvSpPr>
          <p:nvPr>
            <p:ph type="title"/>
            <p:custDataLst>
              <p:tags r:id="rId5"/>
            </p:custDataLst>
          </p:nvPr>
        </p:nvSpPr>
        <p:spPr/>
        <p:txBody>
          <a:bodyPr/>
          <a:lstStyle/>
          <a:p>
            <a:pPr fontAlgn="base"/>
            <a:r>
              <a:rPr lang="en-GB" dirty="0"/>
              <a:t>(C) 2. Would you be concerned about affordability if your contribution to USS were to increase? </a:t>
            </a:r>
          </a:p>
        </p:txBody>
      </p:sp>
      <p:sp>
        <p:nvSpPr>
          <p:cNvPr id="2" name="Slide Number Placeholder 1">
            <a:extLst>
              <a:ext uri="{FF2B5EF4-FFF2-40B4-BE49-F238E27FC236}">
                <a16:creationId xmlns:a16="http://schemas.microsoft.com/office/drawing/2014/main" id="{D5B80710-1311-4C77-BC75-391E8E268191}"/>
              </a:ext>
            </a:extLst>
          </p:cNvPr>
          <p:cNvSpPr>
            <a:spLocks noGrp="1"/>
          </p:cNvSpPr>
          <p:nvPr>
            <p:ph type="sldNum" sz="quarter" idx="15"/>
            <p:custDataLst>
              <p:tags r:id="rId6"/>
            </p:custDataLst>
          </p:nvPr>
        </p:nvSpPr>
        <p:spPr/>
        <p:txBody>
          <a:bodyPr/>
          <a:lstStyle/>
          <a:p>
            <a:pPr marL="0" marR="0" lvl="0" indent="0" algn="r" defTabSz="457200" rtl="0" eaLnBrk="1" fontAlgn="auto" latinLnBrk="0" hangingPunct="1">
              <a:lnSpc>
                <a:spcPct val="90000"/>
              </a:lnSpc>
              <a:spcBef>
                <a:spcPts val="0"/>
              </a:spcBef>
              <a:spcAft>
                <a:spcPts val="0"/>
              </a:spcAft>
              <a:buClrTx/>
              <a:buSzTx/>
              <a:buFontTx/>
              <a:buNone/>
              <a:tabLst/>
              <a:defRPr/>
            </a:pPr>
            <a:fld id="{318147DC-1BE8-4CB3-8FD3-794750B1925D}" type="slidenum">
              <a:rPr kumimoji="0" lang="en-GB" sz="1000" b="0" i="0" u="none" strike="noStrike" kern="1200" cap="none" spc="0" normalizeH="0" baseline="0" noProof="0" smtClean="0">
                <a:ln>
                  <a:noFill/>
                </a:ln>
                <a:solidFill>
                  <a:srgbClr val="4D4F53"/>
                </a:solidFill>
                <a:effectLst/>
                <a:uLnTx/>
                <a:uFillTx/>
                <a:latin typeface="Arial"/>
                <a:ea typeface="+mn-ea"/>
                <a:cs typeface="+mn-cs"/>
              </a:rPr>
              <a:pPr marL="0" marR="0" lvl="0" indent="0" algn="r" defTabSz="457200" rtl="0" eaLnBrk="1" fontAlgn="auto" latinLnBrk="0" hangingPunct="1">
                <a:lnSpc>
                  <a:spcPct val="90000"/>
                </a:lnSpc>
                <a:spcBef>
                  <a:spcPts val="0"/>
                </a:spcBef>
                <a:spcAft>
                  <a:spcPts val="0"/>
                </a:spcAft>
                <a:buClrTx/>
                <a:buSzTx/>
                <a:buFontTx/>
                <a:buNone/>
                <a:tabLst/>
                <a:defRPr/>
              </a:pPr>
              <a:t>11</a:t>
            </a:fld>
            <a:endParaRPr kumimoji="0" lang="en-GB" sz="1000" b="0" i="0" u="none" strike="noStrike" kern="1200" cap="none" spc="0" normalizeH="0" baseline="0" noProof="0" dirty="0">
              <a:ln>
                <a:noFill/>
              </a:ln>
              <a:solidFill>
                <a:srgbClr val="4D4F53"/>
              </a:solidFill>
              <a:effectLst/>
              <a:uLnTx/>
              <a:uFillTx/>
              <a:latin typeface="Arial"/>
              <a:ea typeface="+mn-ea"/>
              <a:cs typeface="+mn-cs"/>
            </a:endParaRPr>
          </a:p>
        </p:txBody>
      </p:sp>
    </p:spTree>
    <p:custDataLst>
      <p:custData r:id="rId1"/>
      <p:custData r:id="rId2"/>
      <p:tags r:id="rId3"/>
    </p:custDataLst>
    <p:extLst>
      <p:ext uri="{BB962C8B-B14F-4D97-AF65-F5344CB8AC3E}">
        <p14:creationId xmlns:p14="http://schemas.microsoft.com/office/powerpoint/2010/main" val="3732535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4AB87CA-15C5-40F3-9D16-456E7CB6B1F4}"/>
              </a:ext>
            </a:extLst>
          </p:cNvPr>
          <p:cNvSpPr>
            <a:spLocks noGrp="1"/>
          </p:cNvSpPr>
          <p:nvPr>
            <p:ph sz="quarter" idx="16"/>
          </p:nvPr>
        </p:nvSpPr>
        <p:spPr>
          <a:xfrm>
            <a:off x="539998" y="5579255"/>
            <a:ext cx="9740074" cy="1425599"/>
          </a:xfrm>
        </p:spPr>
        <p:txBody>
          <a:bodyPr/>
          <a:lstStyle/>
          <a:p>
            <a:endParaRPr lang="en-GB" dirty="0"/>
          </a:p>
          <a:p>
            <a:r>
              <a:rPr lang="en-GB" dirty="0"/>
              <a:t>13% would consider opting out if the contributions were to increase</a:t>
            </a:r>
          </a:p>
          <a:p>
            <a:pPr lvl="1"/>
            <a:r>
              <a:rPr lang="en-GB" dirty="0"/>
              <a:t>But a further 49% would consider opting-out depending on the level of increase</a:t>
            </a:r>
          </a:p>
        </p:txBody>
      </p:sp>
      <p:graphicFrame>
        <p:nvGraphicFramePr>
          <p:cNvPr id="7" name="Chart 6" descr="2% did not answer this question; 2% responded ‘Don’t know’ to this question; 34% responded ‘No’; 49% responded ‘Depends on the level of increase’ and 13% responded ‘Yes’.&#10;" title="Bar chart. If the level of contributions were to increase above the current rate would you consider opting-out of the Scheme?">
            <a:extLst>
              <a:ext uri="{FF2B5EF4-FFF2-40B4-BE49-F238E27FC236}">
                <a16:creationId xmlns:a16="http://schemas.microsoft.com/office/drawing/2014/main" id="{12BBDEB0-DD43-4078-BA7B-81C90E9EB474}"/>
              </a:ext>
            </a:extLst>
          </p:cNvPr>
          <p:cNvGraphicFramePr>
            <a:graphicFrameLocks/>
          </p:cNvGraphicFramePr>
          <p:nvPr>
            <p:extLst>
              <p:ext uri="{D42A27DB-BD31-4B8C-83A1-F6EECF244321}">
                <p14:modId xmlns:p14="http://schemas.microsoft.com/office/powerpoint/2010/main" val="4060916376"/>
              </p:ext>
            </p:extLst>
          </p:nvPr>
        </p:nvGraphicFramePr>
        <p:xfrm>
          <a:off x="731030" y="1917632"/>
          <a:ext cx="8656161" cy="3802231"/>
        </p:xfrm>
        <a:graphic>
          <a:graphicData uri="http://schemas.openxmlformats.org/drawingml/2006/chart">
            <c:chart xmlns:c="http://schemas.openxmlformats.org/drawingml/2006/chart" xmlns:r="http://schemas.openxmlformats.org/officeDocument/2006/relationships" r:id="rId4"/>
          </a:graphicData>
        </a:graphic>
      </p:graphicFrame>
      <p:sp>
        <p:nvSpPr>
          <p:cNvPr id="5" name="Title 4">
            <a:extLst>
              <a:ext uri="{FF2B5EF4-FFF2-40B4-BE49-F238E27FC236}">
                <a16:creationId xmlns:a16="http://schemas.microsoft.com/office/drawing/2014/main" id="{DDB8881D-17C5-4F42-8271-64C24933CF77}"/>
              </a:ext>
            </a:extLst>
          </p:cNvPr>
          <p:cNvSpPr>
            <a:spLocks noGrp="1"/>
          </p:cNvSpPr>
          <p:nvPr>
            <p:ph type="title"/>
          </p:nvPr>
        </p:nvSpPr>
        <p:spPr>
          <a:xfrm>
            <a:off x="539998" y="432000"/>
            <a:ext cx="8847193" cy="756000"/>
          </a:xfrm>
        </p:spPr>
        <p:txBody>
          <a:bodyPr/>
          <a:lstStyle/>
          <a:p>
            <a:r>
              <a:rPr lang="en-GB" dirty="0"/>
              <a:t>(C) 3. If the level of contributions were to increase above the current rate would you consider opting-out of the Scheme? </a:t>
            </a:r>
          </a:p>
        </p:txBody>
      </p:sp>
      <p:sp>
        <p:nvSpPr>
          <p:cNvPr id="2" name="Slide Number Placeholder 1">
            <a:extLst>
              <a:ext uri="{FF2B5EF4-FFF2-40B4-BE49-F238E27FC236}">
                <a16:creationId xmlns:a16="http://schemas.microsoft.com/office/drawing/2014/main" id="{CA3DBC89-516B-4BC4-8B77-678764E5B274}"/>
              </a:ext>
            </a:extLst>
          </p:cNvPr>
          <p:cNvSpPr>
            <a:spLocks noGrp="1"/>
          </p:cNvSpPr>
          <p:nvPr>
            <p:ph type="sldNum" sz="quarter" idx="15"/>
            <p:custDataLst>
              <p:tags r:id="rId2"/>
            </p:custDataLst>
          </p:nvPr>
        </p:nvSpPr>
        <p:spPr/>
        <p:txBody>
          <a:bodyPr/>
          <a:lstStyle/>
          <a:p>
            <a:pPr marL="0" marR="0" lvl="0" indent="0" algn="r" defTabSz="457200" rtl="0" eaLnBrk="1" fontAlgn="auto" latinLnBrk="0" hangingPunct="1">
              <a:lnSpc>
                <a:spcPct val="90000"/>
              </a:lnSpc>
              <a:spcBef>
                <a:spcPts val="0"/>
              </a:spcBef>
              <a:spcAft>
                <a:spcPts val="0"/>
              </a:spcAft>
              <a:buClrTx/>
              <a:buSzTx/>
              <a:buFontTx/>
              <a:buNone/>
              <a:tabLst/>
              <a:defRPr/>
            </a:pPr>
            <a:fld id="{318147DC-1BE8-4CB3-8FD3-794750B1925D}" type="slidenum">
              <a:rPr kumimoji="0" lang="en-GB" sz="1000" b="0" i="0" u="none" strike="noStrike" kern="1200" cap="none" spc="0" normalizeH="0" baseline="0" noProof="0" smtClean="0">
                <a:ln>
                  <a:noFill/>
                </a:ln>
                <a:solidFill>
                  <a:srgbClr val="4D4F53"/>
                </a:solidFill>
                <a:effectLst/>
                <a:uLnTx/>
                <a:uFillTx/>
                <a:latin typeface="Arial"/>
                <a:ea typeface="+mn-ea"/>
                <a:cs typeface="+mn-cs"/>
              </a:rPr>
              <a:pPr marL="0" marR="0" lvl="0" indent="0" algn="r" defTabSz="457200" rtl="0" eaLnBrk="1" fontAlgn="auto" latinLnBrk="0" hangingPunct="1">
                <a:lnSpc>
                  <a:spcPct val="90000"/>
                </a:lnSpc>
                <a:spcBef>
                  <a:spcPts val="0"/>
                </a:spcBef>
                <a:spcAft>
                  <a:spcPts val="0"/>
                </a:spcAft>
                <a:buClrTx/>
                <a:buSzTx/>
                <a:buFontTx/>
                <a:buNone/>
                <a:tabLst/>
                <a:defRPr/>
              </a:pPr>
              <a:t>12</a:t>
            </a:fld>
            <a:endParaRPr kumimoji="0" lang="en-GB" sz="1000" b="0" i="0" u="none" strike="noStrike" kern="1200" cap="none" spc="0" normalizeH="0" baseline="0" noProof="0" dirty="0">
              <a:ln>
                <a:noFill/>
              </a:ln>
              <a:solidFill>
                <a:srgbClr val="4D4F53"/>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2883111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90C889-2A73-4783-B8EC-9186CD624A8A}"/>
              </a:ext>
            </a:extLst>
          </p:cNvPr>
          <p:cNvSpPr>
            <a:spLocks noGrp="1"/>
          </p:cNvSpPr>
          <p:nvPr>
            <p:ph sz="quarter" idx="16"/>
            <p:custDataLst>
              <p:tags r:id="rId4"/>
            </p:custDataLst>
          </p:nvPr>
        </p:nvSpPr>
        <p:spPr>
          <a:xfrm>
            <a:off x="539998" y="5757731"/>
            <a:ext cx="9607302" cy="2578832"/>
          </a:xfrm>
        </p:spPr>
        <p:txBody>
          <a:bodyPr/>
          <a:lstStyle/>
          <a:p>
            <a:r>
              <a:rPr lang="en-GB" dirty="0"/>
              <a:t>The majority of participants responded that they are aware of the University contributing 21.1% to their pension</a:t>
            </a:r>
          </a:p>
          <a:p>
            <a:pPr marL="0" indent="0">
              <a:buNone/>
            </a:pPr>
            <a:endParaRPr lang="en-GB" dirty="0"/>
          </a:p>
          <a:p>
            <a:endParaRPr lang="en-GB" dirty="0"/>
          </a:p>
          <a:p>
            <a:endParaRPr lang="en-GB" dirty="0"/>
          </a:p>
          <a:p>
            <a:endParaRPr lang="en-GB" dirty="0"/>
          </a:p>
          <a:p>
            <a:endParaRPr lang="en-GB" dirty="0"/>
          </a:p>
          <a:p>
            <a:endParaRPr lang="en-GB" dirty="0"/>
          </a:p>
        </p:txBody>
      </p:sp>
      <p:graphicFrame>
        <p:nvGraphicFramePr>
          <p:cNvPr id="6" name="Chart 5" descr="3% responded ‘No’ to this question; 95% responded ‘Yes’ and 2% did not answer this question.&#10;" title="Pie chart. Are you aware that the University also contributed over one-fifth of your salary (21.1%) into your pension? ">
            <a:extLst>
              <a:ext uri="{FF2B5EF4-FFF2-40B4-BE49-F238E27FC236}">
                <a16:creationId xmlns:a16="http://schemas.microsoft.com/office/drawing/2014/main" id="{EC52144E-BEA0-4B8E-BD13-2DB30955C191}"/>
              </a:ext>
            </a:extLst>
          </p:cNvPr>
          <p:cNvGraphicFramePr>
            <a:graphicFrameLocks/>
          </p:cNvGraphicFramePr>
          <p:nvPr>
            <p:extLst>
              <p:ext uri="{D42A27DB-BD31-4B8C-83A1-F6EECF244321}">
                <p14:modId xmlns:p14="http://schemas.microsoft.com/office/powerpoint/2010/main" val="3947210763"/>
              </p:ext>
            </p:extLst>
          </p:nvPr>
        </p:nvGraphicFramePr>
        <p:xfrm>
          <a:off x="1571573" y="1870890"/>
          <a:ext cx="7115225" cy="3886841"/>
        </p:xfrm>
        <a:graphic>
          <a:graphicData uri="http://schemas.openxmlformats.org/drawingml/2006/chart">
            <c:chart xmlns:c="http://schemas.openxmlformats.org/drawingml/2006/chart" xmlns:r="http://schemas.openxmlformats.org/officeDocument/2006/relationships" r:id="rId8"/>
          </a:graphicData>
        </a:graphic>
      </p:graphicFrame>
      <p:sp>
        <p:nvSpPr>
          <p:cNvPr id="5" name="Title 4">
            <a:extLst>
              <a:ext uri="{FF2B5EF4-FFF2-40B4-BE49-F238E27FC236}">
                <a16:creationId xmlns:a16="http://schemas.microsoft.com/office/drawing/2014/main" id="{4A29621C-0F98-47F3-9D0F-2C3C3C9E30C8}"/>
              </a:ext>
            </a:extLst>
          </p:cNvPr>
          <p:cNvSpPr>
            <a:spLocks noGrp="1"/>
          </p:cNvSpPr>
          <p:nvPr>
            <p:ph type="title"/>
            <p:custDataLst>
              <p:tags r:id="rId5"/>
            </p:custDataLst>
          </p:nvPr>
        </p:nvSpPr>
        <p:spPr/>
        <p:txBody>
          <a:bodyPr/>
          <a:lstStyle/>
          <a:p>
            <a:pPr fontAlgn="base"/>
            <a:r>
              <a:rPr lang="en-GB" dirty="0"/>
              <a:t>(C) 4. Are you aware that the University also contributed over one-fifth of your salary (21.1%) into your pension? </a:t>
            </a:r>
          </a:p>
        </p:txBody>
      </p:sp>
      <p:sp>
        <p:nvSpPr>
          <p:cNvPr id="2" name="Slide Number Placeholder 1">
            <a:extLst>
              <a:ext uri="{FF2B5EF4-FFF2-40B4-BE49-F238E27FC236}">
                <a16:creationId xmlns:a16="http://schemas.microsoft.com/office/drawing/2014/main" id="{D5B80710-1311-4C77-BC75-391E8E268191}"/>
              </a:ext>
            </a:extLst>
          </p:cNvPr>
          <p:cNvSpPr>
            <a:spLocks noGrp="1"/>
          </p:cNvSpPr>
          <p:nvPr>
            <p:ph type="sldNum" sz="quarter" idx="15"/>
            <p:custDataLst>
              <p:tags r:id="rId6"/>
            </p:custDataLst>
          </p:nvPr>
        </p:nvSpPr>
        <p:spPr/>
        <p:txBody>
          <a:bodyPr/>
          <a:lstStyle/>
          <a:p>
            <a:pPr marL="0" marR="0" lvl="0" indent="0" algn="r" defTabSz="457200" rtl="0" eaLnBrk="1" fontAlgn="auto" latinLnBrk="0" hangingPunct="1">
              <a:lnSpc>
                <a:spcPct val="90000"/>
              </a:lnSpc>
              <a:spcBef>
                <a:spcPts val="0"/>
              </a:spcBef>
              <a:spcAft>
                <a:spcPts val="0"/>
              </a:spcAft>
              <a:buClrTx/>
              <a:buSzTx/>
              <a:buFontTx/>
              <a:buNone/>
              <a:tabLst/>
              <a:defRPr/>
            </a:pPr>
            <a:fld id="{318147DC-1BE8-4CB3-8FD3-794750B1925D}" type="slidenum">
              <a:rPr kumimoji="0" lang="en-GB" sz="1000" b="0" i="0" u="none" strike="noStrike" kern="1200" cap="none" spc="0" normalizeH="0" baseline="0" noProof="0" smtClean="0">
                <a:ln>
                  <a:noFill/>
                </a:ln>
                <a:solidFill>
                  <a:srgbClr val="4D4F53"/>
                </a:solidFill>
                <a:effectLst/>
                <a:uLnTx/>
                <a:uFillTx/>
                <a:latin typeface="Arial"/>
                <a:ea typeface="+mn-ea"/>
                <a:cs typeface="+mn-cs"/>
              </a:rPr>
              <a:pPr marL="0" marR="0" lvl="0" indent="0" algn="r" defTabSz="457200" rtl="0" eaLnBrk="1" fontAlgn="auto" latinLnBrk="0" hangingPunct="1">
                <a:lnSpc>
                  <a:spcPct val="90000"/>
                </a:lnSpc>
                <a:spcBef>
                  <a:spcPts val="0"/>
                </a:spcBef>
                <a:spcAft>
                  <a:spcPts val="0"/>
                </a:spcAft>
                <a:buClrTx/>
                <a:buSzTx/>
                <a:buFontTx/>
                <a:buNone/>
                <a:tabLst/>
                <a:defRPr/>
              </a:pPr>
              <a:t>13</a:t>
            </a:fld>
            <a:endParaRPr kumimoji="0" lang="en-GB" sz="1000" b="0" i="0" u="none" strike="noStrike" kern="1200" cap="none" spc="0" normalizeH="0" baseline="0" noProof="0" dirty="0">
              <a:ln>
                <a:noFill/>
              </a:ln>
              <a:solidFill>
                <a:srgbClr val="4D4F53"/>
              </a:solidFill>
              <a:effectLst/>
              <a:uLnTx/>
              <a:uFillTx/>
              <a:latin typeface="Arial"/>
              <a:ea typeface="+mn-ea"/>
              <a:cs typeface="+mn-cs"/>
            </a:endParaRPr>
          </a:p>
        </p:txBody>
      </p:sp>
    </p:spTree>
    <p:custDataLst>
      <p:custData r:id="rId1"/>
      <p:custData r:id="rId2"/>
      <p:tags r:id="rId3"/>
    </p:custDataLst>
    <p:extLst>
      <p:ext uri="{BB962C8B-B14F-4D97-AF65-F5344CB8AC3E}">
        <p14:creationId xmlns:p14="http://schemas.microsoft.com/office/powerpoint/2010/main" val="7780922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90C889-2A73-4783-B8EC-9186CD624A8A}"/>
              </a:ext>
            </a:extLst>
          </p:cNvPr>
          <p:cNvSpPr>
            <a:spLocks noGrp="1"/>
          </p:cNvSpPr>
          <p:nvPr>
            <p:ph sz="quarter" idx="16"/>
            <p:custDataLst>
              <p:tags r:id="rId4"/>
            </p:custDataLst>
          </p:nvPr>
        </p:nvSpPr>
        <p:spPr>
          <a:xfrm>
            <a:off x="539998" y="5676299"/>
            <a:ext cx="9607302" cy="2578832"/>
          </a:xfrm>
        </p:spPr>
        <p:txBody>
          <a:bodyPr/>
          <a:lstStyle/>
          <a:p>
            <a:r>
              <a:rPr lang="en-GB" dirty="0" smtClean="0"/>
              <a:t>62</a:t>
            </a:r>
            <a:r>
              <a:rPr lang="en-GB" dirty="0"/>
              <a:t>% </a:t>
            </a:r>
            <a:r>
              <a:rPr lang="en-GB" dirty="0" smtClean="0"/>
              <a:t>agreed </a:t>
            </a:r>
            <a:r>
              <a:rPr lang="en-GB" dirty="0"/>
              <a:t>to some degree with this statement</a:t>
            </a:r>
          </a:p>
          <a:p>
            <a:pPr lvl="1"/>
            <a:r>
              <a:rPr lang="en-GB" dirty="0"/>
              <a:t>With only around 13% disagreeing</a:t>
            </a:r>
          </a:p>
          <a:p>
            <a:r>
              <a:rPr lang="en-GB" dirty="0"/>
              <a:t>Overall it shows that members still value the benefits provided for the cost</a:t>
            </a:r>
          </a:p>
          <a:p>
            <a:endParaRPr lang="en-GB" dirty="0"/>
          </a:p>
          <a:p>
            <a:endParaRPr lang="en-GB" dirty="0"/>
          </a:p>
          <a:p>
            <a:endParaRPr lang="en-GB" dirty="0"/>
          </a:p>
          <a:p>
            <a:endParaRPr lang="en-GB" dirty="0"/>
          </a:p>
        </p:txBody>
      </p:sp>
      <p:graphicFrame>
        <p:nvGraphicFramePr>
          <p:cNvPr id="9" name="Chart 8" descr="2% did not answer this question; 4% strongly disagreed with this statement; 9% disagreed; 23% neither agreed nor disagreed; 39% agreed and 23% strongly agreed.&#10;" title="Bar chart. The USS pension scheme offers value for money">
            <a:extLst>
              <a:ext uri="{FF2B5EF4-FFF2-40B4-BE49-F238E27FC236}">
                <a16:creationId xmlns:a16="http://schemas.microsoft.com/office/drawing/2014/main" id="{99EAFD8B-5A5E-443A-9C22-81035E0C6DD8}"/>
              </a:ext>
            </a:extLst>
          </p:cNvPr>
          <p:cNvGraphicFramePr>
            <a:graphicFrameLocks/>
          </p:cNvGraphicFramePr>
          <p:nvPr>
            <p:extLst>
              <p:ext uri="{D42A27DB-BD31-4B8C-83A1-F6EECF244321}">
                <p14:modId xmlns:p14="http://schemas.microsoft.com/office/powerpoint/2010/main" val="1424975385"/>
              </p:ext>
            </p:extLst>
          </p:nvPr>
        </p:nvGraphicFramePr>
        <p:xfrm>
          <a:off x="1433091" y="1673157"/>
          <a:ext cx="7461115" cy="3861881"/>
        </p:xfrm>
        <a:graphic>
          <a:graphicData uri="http://schemas.openxmlformats.org/drawingml/2006/chart">
            <c:chart xmlns:c="http://schemas.openxmlformats.org/drawingml/2006/chart" xmlns:r="http://schemas.openxmlformats.org/officeDocument/2006/relationships" r:id="rId8"/>
          </a:graphicData>
        </a:graphic>
      </p:graphicFrame>
      <p:sp>
        <p:nvSpPr>
          <p:cNvPr id="5" name="Title 4">
            <a:extLst>
              <a:ext uri="{FF2B5EF4-FFF2-40B4-BE49-F238E27FC236}">
                <a16:creationId xmlns:a16="http://schemas.microsoft.com/office/drawing/2014/main" id="{4A29621C-0F98-47F3-9D0F-2C3C3C9E30C8}"/>
              </a:ext>
            </a:extLst>
          </p:cNvPr>
          <p:cNvSpPr>
            <a:spLocks noGrp="1"/>
          </p:cNvSpPr>
          <p:nvPr>
            <p:ph type="title"/>
            <p:custDataLst>
              <p:tags r:id="rId5"/>
            </p:custDataLst>
          </p:nvPr>
        </p:nvSpPr>
        <p:spPr/>
        <p:txBody>
          <a:bodyPr/>
          <a:lstStyle/>
          <a:p>
            <a:pPr fontAlgn="base"/>
            <a:r>
              <a:rPr lang="en-GB" dirty="0"/>
              <a:t>(C) 5. The USS pension scheme offers value for money</a:t>
            </a:r>
          </a:p>
        </p:txBody>
      </p:sp>
      <p:sp>
        <p:nvSpPr>
          <p:cNvPr id="2" name="Slide Number Placeholder 1">
            <a:extLst>
              <a:ext uri="{FF2B5EF4-FFF2-40B4-BE49-F238E27FC236}">
                <a16:creationId xmlns:a16="http://schemas.microsoft.com/office/drawing/2014/main" id="{D5B80710-1311-4C77-BC75-391E8E268191}"/>
              </a:ext>
            </a:extLst>
          </p:cNvPr>
          <p:cNvSpPr>
            <a:spLocks noGrp="1"/>
          </p:cNvSpPr>
          <p:nvPr>
            <p:ph type="sldNum" sz="quarter" idx="15"/>
            <p:custDataLst>
              <p:tags r:id="rId6"/>
            </p:custDataLst>
          </p:nvPr>
        </p:nvSpPr>
        <p:spPr/>
        <p:txBody>
          <a:bodyPr/>
          <a:lstStyle/>
          <a:p>
            <a:pPr marL="0" marR="0" lvl="0" indent="0" algn="r" defTabSz="457200" rtl="0" eaLnBrk="1" fontAlgn="auto" latinLnBrk="0" hangingPunct="1">
              <a:lnSpc>
                <a:spcPct val="90000"/>
              </a:lnSpc>
              <a:spcBef>
                <a:spcPts val="0"/>
              </a:spcBef>
              <a:spcAft>
                <a:spcPts val="0"/>
              </a:spcAft>
              <a:buClrTx/>
              <a:buSzTx/>
              <a:buFontTx/>
              <a:buNone/>
              <a:tabLst/>
              <a:defRPr/>
            </a:pPr>
            <a:fld id="{318147DC-1BE8-4CB3-8FD3-794750B1925D}" type="slidenum">
              <a:rPr kumimoji="0" lang="en-GB" sz="1000" b="0" i="0" u="none" strike="noStrike" kern="1200" cap="none" spc="0" normalizeH="0" baseline="0" noProof="0" smtClean="0">
                <a:ln>
                  <a:noFill/>
                </a:ln>
                <a:solidFill>
                  <a:srgbClr val="4D4F53"/>
                </a:solidFill>
                <a:effectLst/>
                <a:uLnTx/>
                <a:uFillTx/>
                <a:latin typeface="Arial"/>
                <a:ea typeface="+mn-ea"/>
                <a:cs typeface="+mn-cs"/>
              </a:rPr>
              <a:pPr marL="0" marR="0" lvl="0" indent="0" algn="r" defTabSz="457200" rtl="0" eaLnBrk="1" fontAlgn="auto" latinLnBrk="0" hangingPunct="1">
                <a:lnSpc>
                  <a:spcPct val="90000"/>
                </a:lnSpc>
                <a:spcBef>
                  <a:spcPts val="0"/>
                </a:spcBef>
                <a:spcAft>
                  <a:spcPts val="0"/>
                </a:spcAft>
                <a:buClrTx/>
                <a:buSzTx/>
                <a:buFontTx/>
                <a:buNone/>
                <a:tabLst/>
                <a:defRPr/>
              </a:pPr>
              <a:t>14</a:t>
            </a:fld>
            <a:endParaRPr kumimoji="0" lang="en-GB" sz="1000" b="0" i="0" u="none" strike="noStrike" kern="1200" cap="none" spc="0" normalizeH="0" baseline="0" noProof="0" dirty="0">
              <a:ln>
                <a:noFill/>
              </a:ln>
              <a:solidFill>
                <a:srgbClr val="4D4F53"/>
              </a:solidFill>
              <a:effectLst/>
              <a:uLnTx/>
              <a:uFillTx/>
              <a:latin typeface="Arial"/>
              <a:ea typeface="+mn-ea"/>
              <a:cs typeface="+mn-cs"/>
            </a:endParaRPr>
          </a:p>
        </p:txBody>
      </p:sp>
    </p:spTree>
    <p:custDataLst>
      <p:custData r:id="rId1"/>
      <p:custData r:id="rId2"/>
      <p:tags r:id="rId3"/>
    </p:custDataLst>
    <p:extLst>
      <p:ext uri="{BB962C8B-B14F-4D97-AF65-F5344CB8AC3E}">
        <p14:creationId xmlns:p14="http://schemas.microsoft.com/office/powerpoint/2010/main" val="25353663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90C889-2A73-4783-B8EC-9186CD624A8A}"/>
              </a:ext>
            </a:extLst>
          </p:cNvPr>
          <p:cNvSpPr>
            <a:spLocks noGrp="1"/>
          </p:cNvSpPr>
          <p:nvPr>
            <p:ph sz="quarter" idx="16"/>
            <p:custDataLst>
              <p:tags r:id="rId4"/>
            </p:custDataLst>
          </p:nvPr>
        </p:nvSpPr>
        <p:spPr>
          <a:xfrm>
            <a:off x="539998" y="5945017"/>
            <a:ext cx="9607302" cy="2578832"/>
          </a:xfrm>
        </p:spPr>
        <p:txBody>
          <a:bodyPr/>
          <a:lstStyle/>
          <a:p>
            <a:r>
              <a:rPr lang="en-GB" dirty="0"/>
              <a:t>54% responded that they would want to retain DB benefits going forwards, no matter the cost to members</a:t>
            </a:r>
          </a:p>
          <a:p>
            <a:pPr lvl="1"/>
            <a:r>
              <a:rPr lang="en-GB" dirty="0"/>
              <a:t>This highlights that the majority of participants value the DB element in the hybrid structure</a:t>
            </a:r>
          </a:p>
          <a:p>
            <a:endParaRPr lang="en-GB" dirty="0"/>
          </a:p>
          <a:p>
            <a:endParaRPr lang="en-GB" dirty="0"/>
          </a:p>
          <a:p>
            <a:endParaRPr lang="en-GB" dirty="0"/>
          </a:p>
          <a:p>
            <a:endParaRPr lang="en-GB" dirty="0"/>
          </a:p>
          <a:p>
            <a:endParaRPr lang="en-GB" dirty="0"/>
          </a:p>
          <a:p>
            <a:endParaRPr lang="en-GB" dirty="0"/>
          </a:p>
        </p:txBody>
      </p:sp>
      <p:graphicFrame>
        <p:nvGraphicFramePr>
          <p:cNvPr id="7" name="Chart 6" descr="7% did not answer this question; 28% responded ‘Don’t know’; 11% responded ‘No’ and 54% responded ‘Yes’." title="Pie chart. Do you consider the promises provided by the Defined Benefit part of the scheme to be worth retaining going forwards, regardless of the cost to you?">
            <a:extLst>
              <a:ext uri="{FF2B5EF4-FFF2-40B4-BE49-F238E27FC236}">
                <a16:creationId xmlns:a16="http://schemas.microsoft.com/office/drawing/2014/main" id="{7E37A7F0-FA82-49ED-9812-18BB2380FB3E}"/>
              </a:ext>
            </a:extLst>
          </p:cNvPr>
          <p:cNvGraphicFramePr>
            <a:graphicFrameLocks/>
          </p:cNvGraphicFramePr>
          <p:nvPr>
            <p:extLst>
              <p:ext uri="{D42A27DB-BD31-4B8C-83A1-F6EECF244321}">
                <p14:modId xmlns:p14="http://schemas.microsoft.com/office/powerpoint/2010/main" val="2072178352"/>
              </p:ext>
            </p:extLst>
          </p:nvPr>
        </p:nvGraphicFramePr>
        <p:xfrm>
          <a:off x="1544322" y="1908038"/>
          <a:ext cx="7169285" cy="4036979"/>
        </p:xfrm>
        <a:graphic>
          <a:graphicData uri="http://schemas.openxmlformats.org/drawingml/2006/chart">
            <c:chart xmlns:c="http://schemas.openxmlformats.org/drawingml/2006/chart" xmlns:r="http://schemas.openxmlformats.org/officeDocument/2006/relationships" r:id="rId8"/>
          </a:graphicData>
        </a:graphic>
      </p:graphicFrame>
      <p:sp>
        <p:nvSpPr>
          <p:cNvPr id="5" name="Title 4">
            <a:extLst>
              <a:ext uri="{FF2B5EF4-FFF2-40B4-BE49-F238E27FC236}">
                <a16:creationId xmlns:a16="http://schemas.microsoft.com/office/drawing/2014/main" id="{4A29621C-0F98-47F3-9D0F-2C3C3C9E30C8}"/>
              </a:ext>
            </a:extLst>
          </p:cNvPr>
          <p:cNvSpPr>
            <a:spLocks noGrp="1"/>
          </p:cNvSpPr>
          <p:nvPr>
            <p:ph type="title"/>
            <p:custDataLst>
              <p:tags r:id="rId5"/>
            </p:custDataLst>
          </p:nvPr>
        </p:nvSpPr>
        <p:spPr>
          <a:xfrm>
            <a:off x="539998" y="432000"/>
            <a:ext cx="9177934" cy="756000"/>
          </a:xfrm>
        </p:spPr>
        <p:txBody>
          <a:bodyPr/>
          <a:lstStyle/>
          <a:p>
            <a:pPr fontAlgn="base"/>
            <a:r>
              <a:rPr lang="en-GB" dirty="0"/>
              <a:t>(D) 1. Do you consider the promises provided by the Defined Benefit* part of the scheme (the USS Income Builder) to be worth retaining going forwards, regardless of the cost to you? </a:t>
            </a:r>
          </a:p>
        </p:txBody>
      </p:sp>
      <p:sp>
        <p:nvSpPr>
          <p:cNvPr id="2" name="Slide Number Placeholder 1">
            <a:extLst>
              <a:ext uri="{FF2B5EF4-FFF2-40B4-BE49-F238E27FC236}">
                <a16:creationId xmlns:a16="http://schemas.microsoft.com/office/drawing/2014/main" id="{D5B80710-1311-4C77-BC75-391E8E268191}"/>
              </a:ext>
            </a:extLst>
          </p:cNvPr>
          <p:cNvSpPr>
            <a:spLocks noGrp="1"/>
          </p:cNvSpPr>
          <p:nvPr>
            <p:ph type="sldNum" sz="quarter" idx="15"/>
            <p:custDataLst>
              <p:tags r:id="rId6"/>
            </p:custDataLst>
          </p:nvPr>
        </p:nvSpPr>
        <p:spPr/>
        <p:txBody>
          <a:bodyPr/>
          <a:lstStyle/>
          <a:p>
            <a:pPr marL="0" marR="0" lvl="0" indent="0" algn="r" defTabSz="457200" rtl="0" eaLnBrk="1" fontAlgn="auto" latinLnBrk="0" hangingPunct="1">
              <a:lnSpc>
                <a:spcPct val="90000"/>
              </a:lnSpc>
              <a:spcBef>
                <a:spcPts val="0"/>
              </a:spcBef>
              <a:spcAft>
                <a:spcPts val="0"/>
              </a:spcAft>
              <a:buClrTx/>
              <a:buSzTx/>
              <a:buFontTx/>
              <a:buNone/>
              <a:tabLst/>
              <a:defRPr/>
            </a:pPr>
            <a:fld id="{318147DC-1BE8-4CB3-8FD3-794750B1925D}" type="slidenum">
              <a:rPr kumimoji="0" lang="en-GB" sz="1000" b="0" i="0" u="none" strike="noStrike" kern="1200" cap="none" spc="0" normalizeH="0" baseline="0" noProof="0" smtClean="0">
                <a:ln>
                  <a:noFill/>
                </a:ln>
                <a:solidFill>
                  <a:srgbClr val="4D4F53"/>
                </a:solidFill>
                <a:effectLst/>
                <a:uLnTx/>
                <a:uFillTx/>
                <a:latin typeface="Arial"/>
                <a:ea typeface="+mn-ea"/>
                <a:cs typeface="+mn-cs"/>
              </a:rPr>
              <a:pPr marL="0" marR="0" lvl="0" indent="0" algn="r" defTabSz="457200" rtl="0" eaLnBrk="1" fontAlgn="auto" latinLnBrk="0" hangingPunct="1">
                <a:lnSpc>
                  <a:spcPct val="90000"/>
                </a:lnSpc>
                <a:spcBef>
                  <a:spcPts val="0"/>
                </a:spcBef>
                <a:spcAft>
                  <a:spcPts val="0"/>
                </a:spcAft>
                <a:buClrTx/>
                <a:buSzTx/>
                <a:buFontTx/>
                <a:buNone/>
                <a:tabLst/>
                <a:defRPr/>
              </a:pPr>
              <a:t>15</a:t>
            </a:fld>
            <a:endParaRPr kumimoji="0" lang="en-GB" sz="1000" b="0" i="0" u="none" strike="noStrike" kern="1200" cap="none" spc="0" normalizeH="0" baseline="0" noProof="0" dirty="0">
              <a:ln>
                <a:noFill/>
              </a:ln>
              <a:solidFill>
                <a:srgbClr val="4D4F53"/>
              </a:solidFill>
              <a:effectLst/>
              <a:uLnTx/>
              <a:uFillTx/>
              <a:latin typeface="Arial"/>
              <a:ea typeface="+mn-ea"/>
              <a:cs typeface="+mn-cs"/>
            </a:endParaRPr>
          </a:p>
        </p:txBody>
      </p:sp>
    </p:spTree>
    <p:custDataLst>
      <p:custData r:id="rId1"/>
      <p:custData r:id="rId2"/>
      <p:tags r:id="rId3"/>
    </p:custDataLst>
    <p:extLst>
      <p:ext uri="{BB962C8B-B14F-4D97-AF65-F5344CB8AC3E}">
        <p14:creationId xmlns:p14="http://schemas.microsoft.com/office/powerpoint/2010/main" val="13897116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90C889-2A73-4783-B8EC-9186CD624A8A}"/>
              </a:ext>
            </a:extLst>
          </p:cNvPr>
          <p:cNvSpPr>
            <a:spLocks noGrp="1"/>
          </p:cNvSpPr>
          <p:nvPr>
            <p:ph sz="quarter" idx="16"/>
            <p:custDataLst>
              <p:tags r:id="rId4"/>
            </p:custDataLst>
          </p:nvPr>
        </p:nvSpPr>
        <p:spPr>
          <a:xfrm>
            <a:off x="550861" y="6157642"/>
            <a:ext cx="9607302" cy="2578832"/>
          </a:xfrm>
        </p:spPr>
        <p:txBody>
          <a:bodyPr/>
          <a:lstStyle/>
          <a:p>
            <a:r>
              <a:rPr lang="en-GB" dirty="0"/>
              <a:t>The majority of participants (49%) answered that they knew about the DC part of the scheme and the flexibility that brings. Only 17% answered that they didn’t know about the DC provision and the additional flexibility.</a:t>
            </a:r>
          </a:p>
          <a:p>
            <a:r>
              <a:rPr lang="en-GB" dirty="0"/>
              <a:t>3% answered “other (please specify)”, </a:t>
            </a:r>
            <a:r>
              <a:rPr lang="en-GB" dirty="0" smtClean="0"/>
              <a:t>with </a:t>
            </a:r>
            <a:r>
              <a:rPr lang="en-GB" dirty="0"/>
              <a:t>people commenting on the riskiness of DC, as well as it not being as valuable as DB.</a:t>
            </a:r>
          </a:p>
          <a:p>
            <a:endParaRPr lang="en-GB" dirty="0"/>
          </a:p>
          <a:p>
            <a:endParaRPr lang="en-GB" dirty="0"/>
          </a:p>
          <a:p>
            <a:endParaRPr lang="en-GB" dirty="0"/>
          </a:p>
          <a:p>
            <a:endParaRPr lang="en-GB" dirty="0"/>
          </a:p>
          <a:p>
            <a:endParaRPr lang="en-GB" dirty="0"/>
          </a:p>
          <a:p>
            <a:endParaRPr lang="en-GB" dirty="0"/>
          </a:p>
        </p:txBody>
      </p:sp>
      <p:graphicFrame>
        <p:nvGraphicFramePr>
          <p:cNvPr id="6" name="Chart 5" descr="7% did not answer this question; 17% responded ‘No, I was not aware of the DC part of the scheme or its extra options and flexibility.’; 25% responded ‘Yes, I was aware of the DC part of the scheme, but not the extra options and flexibility’; 48% responded ‘Yes, I was aware of the DC part of the scheme and the extra options and flexibility’ and 3% responded ‘Other’.&#10;" title="Bar chart. Do you know that Defined Contribution provision forms part of the scheme design, and that it can offer extra options and flexibility?">
            <a:extLst>
              <a:ext uri="{FF2B5EF4-FFF2-40B4-BE49-F238E27FC236}">
                <a16:creationId xmlns:a16="http://schemas.microsoft.com/office/drawing/2014/main" id="{EDF618D8-9717-4BAF-8193-7C5C1BE7673A}"/>
              </a:ext>
            </a:extLst>
          </p:cNvPr>
          <p:cNvGraphicFramePr>
            <a:graphicFrameLocks/>
          </p:cNvGraphicFramePr>
          <p:nvPr>
            <p:extLst>
              <p:ext uri="{D42A27DB-BD31-4B8C-83A1-F6EECF244321}">
                <p14:modId xmlns:p14="http://schemas.microsoft.com/office/powerpoint/2010/main" val="2659139410"/>
              </p:ext>
            </p:extLst>
          </p:nvPr>
        </p:nvGraphicFramePr>
        <p:xfrm>
          <a:off x="550861" y="2301558"/>
          <a:ext cx="9342312" cy="3729624"/>
        </p:xfrm>
        <a:graphic>
          <a:graphicData uri="http://schemas.openxmlformats.org/drawingml/2006/chart">
            <c:chart xmlns:c="http://schemas.openxmlformats.org/drawingml/2006/chart" xmlns:r="http://schemas.openxmlformats.org/officeDocument/2006/relationships" r:id="rId8"/>
          </a:graphicData>
        </a:graphic>
      </p:graphicFrame>
      <p:sp>
        <p:nvSpPr>
          <p:cNvPr id="5" name="Title 4">
            <a:extLst>
              <a:ext uri="{FF2B5EF4-FFF2-40B4-BE49-F238E27FC236}">
                <a16:creationId xmlns:a16="http://schemas.microsoft.com/office/drawing/2014/main" id="{4A29621C-0F98-47F3-9D0F-2C3C3C9E30C8}"/>
              </a:ext>
            </a:extLst>
          </p:cNvPr>
          <p:cNvSpPr>
            <a:spLocks noGrp="1"/>
          </p:cNvSpPr>
          <p:nvPr>
            <p:ph type="title"/>
            <p:custDataLst>
              <p:tags r:id="rId5"/>
            </p:custDataLst>
          </p:nvPr>
        </p:nvSpPr>
        <p:spPr>
          <a:xfrm>
            <a:off x="539415" y="439469"/>
            <a:ext cx="9515437" cy="756000"/>
          </a:xfrm>
        </p:spPr>
        <p:txBody>
          <a:bodyPr/>
          <a:lstStyle/>
          <a:p>
            <a:pPr fontAlgn="base"/>
            <a:r>
              <a:rPr lang="en-GB" dirty="0"/>
              <a:t>(D) 2. Do you know that Defined Contribution (DC)* provision (the USS Investment Builder) forms part of the scheme design, and that it can offer extra options and flexibility? </a:t>
            </a:r>
          </a:p>
        </p:txBody>
      </p:sp>
      <p:sp>
        <p:nvSpPr>
          <p:cNvPr id="2" name="Slide Number Placeholder 1">
            <a:extLst>
              <a:ext uri="{FF2B5EF4-FFF2-40B4-BE49-F238E27FC236}">
                <a16:creationId xmlns:a16="http://schemas.microsoft.com/office/drawing/2014/main" id="{D5B80710-1311-4C77-BC75-391E8E268191}"/>
              </a:ext>
            </a:extLst>
          </p:cNvPr>
          <p:cNvSpPr>
            <a:spLocks noGrp="1"/>
          </p:cNvSpPr>
          <p:nvPr>
            <p:ph type="sldNum" sz="quarter" idx="15"/>
            <p:custDataLst>
              <p:tags r:id="rId6"/>
            </p:custDataLst>
          </p:nvPr>
        </p:nvSpPr>
        <p:spPr/>
        <p:txBody>
          <a:bodyPr/>
          <a:lstStyle/>
          <a:p>
            <a:pPr marL="0" marR="0" lvl="0" indent="0" algn="r" defTabSz="457200" rtl="0" eaLnBrk="1" fontAlgn="auto" latinLnBrk="0" hangingPunct="1">
              <a:lnSpc>
                <a:spcPct val="90000"/>
              </a:lnSpc>
              <a:spcBef>
                <a:spcPts val="0"/>
              </a:spcBef>
              <a:spcAft>
                <a:spcPts val="0"/>
              </a:spcAft>
              <a:buClrTx/>
              <a:buSzTx/>
              <a:buFontTx/>
              <a:buNone/>
              <a:tabLst/>
              <a:defRPr/>
            </a:pPr>
            <a:fld id="{318147DC-1BE8-4CB3-8FD3-794750B1925D}" type="slidenum">
              <a:rPr kumimoji="0" lang="en-GB" sz="1000" b="0" i="0" u="none" strike="noStrike" kern="1200" cap="none" spc="0" normalizeH="0" baseline="0" noProof="0" smtClean="0">
                <a:ln>
                  <a:noFill/>
                </a:ln>
                <a:solidFill>
                  <a:srgbClr val="4D4F53"/>
                </a:solidFill>
                <a:effectLst/>
                <a:uLnTx/>
                <a:uFillTx/>
                <a:latin typeface="Arial"/>
                <a:ea typeface="+mn-ea"/>
                <a:cs typeface="+mn-cs"/>
              </a:rPr>
              <a:pPr marL="0" marR="0" lvl="0" indent="0" algn="r" defTabSz="457200" rtl="0" eaLnBrk="1" fontAlgn="auto" latinLnBrk="0" hangingPunct="1">
                <a:lnSpc>
                  <a:spcPct val="90000"/>
                </a:lnSpc>
                <a:spcBef>
                  <a:spcPts val="0"/>
                </a:spcBef>
                <a:spcAft>
                  <a:spcPts val="0"/>
                </a:spcAft>
                <a:buClrTx/>
                <a:buSzTx/>
                <a:buFontTx/>
                <a:buNone/>
                <a:tabLst/>
                <a:defRPr/>
              </a:pPr>
              <a:t>16</a:t>
            </a:fld>
            <a:endParaRPr kumimoji="0" lang="en-GB" sz="1000" b="0" i="0" u="none" strike="noStrike" kern="1200" cap="none" spc="0" normalizeH="0" baseline="0" noProof="0" dirty="0">
              <a:ln>
                <a:noFill/>
              </a:ln>
              <a:solidFill>
                <a:srgbClr val="4D4F53"/>
              </a:solidFill>
              <a:effectLst/>
              <a:uLnTx/>
              <a:uFillTx/>
              <a:latin typeface="Arial"/>
              <a:ea typeface="+mn-ea"/>
              <a:cs typeface="+mn-cs"/>
            </a:endParaRPr>
          </a:p>
        </p:txBody>
      </p:sp>
    </p:spTree>
    <p:custDataLst>
      <p:custData r:id="rId1"/>
      <p:custData r:id="rId2"/>
      <p:tags r:id="rId3"/>
    </p:custDataLst>
    <p:extLst>
      <p:ext uri="{BB962C8B-B14F-4D97-AF65-F5344CB8AC3E}">
        <p14:creationId xmlns:p14="http://schemas.microsoft.com/office/powerpoint/2010/main" val="1217933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90C889-2A73-4783-B8EC-9186CD624A8A}"/>
              </a:ext>
            </a:extLst>
          </p:cNvPr>
          <p:cNvSpPr>
            <a:spLocks noGrp="1"/>
          </p:cNvSpPr>
          <p:nvPr>
            <p:ph sz="quarter" idx="16"/>
            <p:custDataLst>
              <p:tags r:id="rId4"/>
            </p:custDataLst>
          </p:nvPr>
        </p:nvSpPr>
        <p:spPr>
          <a:xfrm>
            <a:off x="451863" y="6031182"/>
            <a:ext cx="9607302" cy="2578832"/>
          </a:xfrm>
        </p:spPr>
        <p:txBody>
          <a:bodyPr/>
          <a:lstStyle/>
          <a:p>
            <a:r>
              <a:rPr lang="en-GB" dirty="0"/>
              <a:t>As expected the majority of participants (85%) responded that death and incapacity benefits are important to them</a:t>
            </a:r>
          </a:p>
          <a:p>
            <a:r>
              <a:rPr lang="en-GB" dirty="0"/>
              <a:t>Only 3% of participants disagreed with this statement</a:t>
            </a:r>
          </a:p>
          <a:p>
            <a:endParaRPr lang="en-GB" dirty="0"/>
          </a:p>
          <a:p>
            <a:endParaRPr lang="en-GB" dirty="0"/>
          </a:p>
          <a:p>
            <a:endParaRPr lang="en-GB" dirty="0"/>
          </a:p>
          <a:p>
            <a:endParaRPr lang="en-GB" dirty="0"/>
          </a:p>
          <a:p>
            <a:endParaRPr lang="en-GB" dirty="0"/>
          </a:p>
          <a:p>
            <a:endParaRPr lang="en-GB" dirty="0"/>
          </a:p>
        </p:txBody>
      </p:sp>
      <p:graphicFrame>
        <p:nvGraphicFramePr>
          <p:cNvPr id="6" name="Chart 5" descr="7% did not answer this question; 1% strongly disagreed with this statement; 2% disagreed; 5% neither agreed nor disagreed; 21% agreed and 64% strongly agreed.&#10;" title="Bar chart. Death and incapacity benefits, and leaving something for my family and other beneficiaries is important to me.">
            <a:extLst>
              <a:ext uri="{FF2B5EF4-FFF2-40B4-BE49-F238E27FC236}">
                <a16:creationId xmlns:a16="http://schemas.microsoft.com/office/drawing/2014/main" id="{12DEFC98-0F66-4864-8CA7-E785F88FBE56}"/>
              </a:ext>
            </a:extLst>
          </p:cNvPr>
          <p:cNvGraphicFramePr>
            <a:graphicFrameLocks/>
          </p:cNvGraphicFramePr>
          <p:nvPr>
            <p:extLst>
              <p:ext uri="{D42A27DB-BD31-4B8C-83A1-F6EECF244321}">
                <p14:modId xmlns:p14="http://schemas.microsoft.com/office/powerpoint/2010/main" val="4188997119"/>
              </p:ext>
            </p:extLst>
          </p:nvPr>
        </p:nvGraphicFramePr>
        <p:xfrm>
          <a:off x="1503324" y="1699170"/>
          <a:ext cx="7318788" cy="4161334"/>
        </p:xfrm>
        <a:graphic>
          <a:graphicData uri="http://schemas.openxmlformats.org/drawingml/2006/chart">
            <c:chart xmlns:c="http://schemas.openxmlformats.org/drawingml/2006/chart" xmlns:r="http://schemas.openxmlformats.org/officeDocument/2006/relationships" r:id="rId8"/>
          </a:graphicData>
        </a:graphic>
      </p:graphicFrame>
      <p:sp>
        <p:nvSpPr>
          <p:cNvPr id="5" name="Title 4">
            <a:extLst>
              <a:ext uri="{FF2B5EF4-FFF2-40B4-BE49-F238E27FC236}">
                <a16:creationId xmlns:a16="http://schemas.microsoft.com/office/drawing/2014/main" id="{4A29621C-0F98-47F3-9D0F-2C3C3C9E30C8}"/>
              </a:ext>
            </a:extLst>
          </p:cNvPr>
          <p:cNvSpPr>
            <a:spLocks noGrp="1"/>
          </p:cNvSpPr>
          <p:nvPr>
            <p:ph type="title"/>
            <p:custDataLst>
              <p:tags r:id="rId5"/>
            </p:custDataLst>
          </p:nvPr>
        </p:nvSpPr>
        <p:spPr>
          <a:xfrm>
            <a:off x="451863" y="439469"/>
            <a:ext cx="9421711" cy="756000"/>
          </a:xfrm>
        </p:spPr>
        <p:txBody>
          <a:bodyPr/>
          <a:lstStyle/>
          <a:p>
            <a:pPr fontAlgn="base"/>
            <a:r>
              <a:rPr lang="en-GB" dirty="0"/>
              <a:t>(D) 3. Death and incapacity benefits, and leaving something for my family and other beneficiaries is important to me.</a:t>
            </a:r>
          </a:p>
        </p:txBody>
      </p:sp>
      <p:sp>
        <p:nvSpPr>
          <p:cNvPr id="2" name="Slide Number Placeholder 1">
            <a:extLst>
              <a:ext uri="{FF2B5EF4-FFF2-40B4-BE49-F238E27FC236}">
                <a16:creationId xmlns:a16="http://schemas.microsoft.com/office/drawing/2014/main" id="{D5B80710-1311-4C77-BC75-391E8E268191}"/>
              </a:ext>
            </a:extLst>
          </p:cNvPr>
          <p:cNvSpPr>
            <a:spLocks noGrp="1"/>
          </p:cNvSpPr>
          <p:nvPr>
            <p:ph type="sldNum" sz="quarter" idx="15"/>
            <p:custDataLst>
              <p:tags r:id="rId6"/>
            </p:custDataLst>
          </p:nvPr>
        </p:nvSpPr>
        <p:spPr/>
        <p:txBody>
          <a:bodyPr/>
          <a:lstStyle/>
          <a:p>
            <a:pPr marL="0" marR="0" lvl="0" indent="0" algn="r" defTabSz="457200" rtl="0" eaLnBrk="1" fontAlgn="auto" latinLnBrk="0" hangingPunct="1">
              <a:lnSpc>
                <a:spcPct val="90000"/>
              </a:lnSpc>
              <a:spcBef>
                <a:spcPts val="0"/>
              </a:spcBef>
              <a:spcAft>
                <a:spcPts val="0"/>
              </a:spcAft>
              <a:buClrTx/>
              <a:buSzTx/>
              <a:buFontTx/>
              <a:buNone/>
              <a:tabLst/>
              <a:defRPr/>
            </a:pPr>
            <a:fld id="{318147DC-1BE8-4CB3-8FD3-794750B1925D}" type="slidenum">
              <a:rPr kumimoji="0" lang="en-GB" sz="1000" b="0" i="0" u="none" strike="noStrike" kern="1200" cap="none" spc="0" normalizeH="0" baseline="0" noProof="0" smtClean="0">
                <a:ln>
                  <a:noFill/>
                </a:ln>
                <a:solidFill>
                  <a:srgbClr val="4D4F53"/>
                </a:solidFill>
                <a:effectLst/>
                <a:uLnTx/>
                <a:uFillTx/>
                <a:latin typeface="Arial"/>
                <a:ea typeface="+mn-ea"/>
                <a:cs typeface="+mn-cs"/>
              </a:rPr>
              <a:pPr marL="0" marR="0" lvl="0" indent="0" algn="r" defTabSz="457200" rtl="0" eaLnBrk="1" fontAlgn="auto" latinLnBrk="0" hangingPunct="1">
                <a:lnSpc>
                  <a:spcPct val="90000"/>
                </a:lnSpc>
                <a:spcBef>
                  <a:spcPts val="0"/>
                </a:spcBef>
                <a:spcAft>
                  <a:spcPts val="0"/>
                </a:spcAft>
                <a:buClrTx/>
                <a:buSzTx/>
                <a:buFontTx/>
                <a:buNone/>
                <a:tabLst/>
                <a:defRPr/>
              </a:pPr>
              <a:t>17</a:t>
            </a:fld>
            <a:endParaRPr kumimoji="0" lang="en-GB" sz="1000" b="0" i="0" u="none" strike="noStrike" kern="1200" cap="none" spc="0" normalizeH="0" baseline="0" noProof="0" dirty="0">
              <a:ln>
                <a:noFill/>
              </a:ln>
              <a:solidFill>
                <a:srgbClr val="4D4F53"/>
              </a:solidFill>
              <a:effectLst/>
              <a:uLnTx/>
              <a:uFillTx/>
              <a:latin typeface="Arial"/>
              <a:ea typeface="+mn-ea"/>
              <a:cs typeface="+mn-cs"/>
            </a:endParaRPr>
          </a:p>
        </p:txBody>
      </p:sp>
    </p:spTree>
    <p:custDataLst>
      <p:custData r:id="rId1"/>
      <p:custData r:id="rId2"/>
      <p:tags r:id="rId3"/>
    </p:custDataLst>
    <p:extLst>
      <p:ext uri="{BB962C8B-B14F-4D97-AF65-F5344CB8AC3E}">
        <p14:creationId xmlns:p14="http://schemas.microsoft.com/office/powerpoint/2010/main" val="4261230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90C889-2A73-4783-B8EC-9186CD624A8A}"/>
              </a:ext>
            </a:extLst>
          </p:cNvPr>
          <p:cNvSpPr>
            <a:spLocks noGrp="1"/>
          </p:cNvSpPr>
          <p:nvPr>
            <p:ph sz="quarter" idx="16"/>
            <p:custDataLst>
              <p:tags r:id="rId4"/>
            </p:custDataLst>
          </p:nvPr>
        </p:nvSpPr>
        <p:spPr>
          <a:xfrm>
            <a:off x="451863" y="6031182"/>
            <a:ext cx="9607302" cy="2578832"/>
          </a:xfrm>
        </p:spPr>
        <p:txBody>
          <a:bodyPr/>
          <a:lstStyle/>
          <a:p>
            <a:r>
              <a:rPr lang="en-GB" dirty="0"/>
              <a:t>The majority of members responding to this question would like to see alternative benefit structures within the USS, which would depend on different levels of contributions</a:t>
            </a:r>
          </a:p>
          <a:p>
            <a:r>
              <a:rPr lang="en-GB" dirty="0"/>
              <a:t>A number of members also would like to see lower contributions for lower benefits and a DC only option</a:t>
            </a:r>
          </a:p>
          <a:p>
            <a:pPr lvl="1"/>
            <a:r>
              <a:rPr lang="en-GB" dirty="0"/>
              <a:t>There was no real link to younger members requesting these options </a:t>
            </a:r>
          </a:p>
          <a:p>
            <a:endParaRPr lang="en-GB" dirty="0"/>
          </a:p>
          <a:p>
            <a:endParaRPr lang="en-GB" dirty="0"/>
          </a:p>
          <a:p>
            <a:endParaRPr lang="en-GB" dirty="0"/>
          </a:p>
          <a:p>
            <a:endParaRPr lang="en-GB" dirty="0"/>
          </a:p>
          <a:p>
            <a:endParaRPr lang="en-GB" dirty="0"/>
          </a:p>
          <a:p>
            <a:endParaRPr lang="en-GB" dirty="0"/>
          </a:p>
        </p:txBody>
      </p:sp>
      <p:graphicFrame>
        <p:nvGraphicFramePr>
          <p:cNvPr id="8" name="Chart 7" descr="28% did not answer this question; 40% answered ‘Providing options for alternative benefit structures that would depend on the level of contributions paid’; 17%  answered ‘Ability to pay lower contributions (for a lower benefit) for a period of time’ and 15% responded ‘Providing a DC only option for members to select.&#10;" title="Bar chart. What if anything would make the USS more attractive going forwards?">
            <a:extLst>
              <a:ext uri="{FF2B5EF4-FFF2-40B4-BE49-F238E27FC236}">
                <a16:creationId xmlns:a16="http://schemas.microsoft.com/office/drawing/2014/main" id="{9A1B3A1C-B4D3-4E9E-ACAD-D3CE15161FE5}"/>
              </a:ext>
            </a:extLst>
          </p:cNvPr>
          <p:cNvGraphicFramePr>
            <a:graphicFrameLocks/>
          </p:cNvGraphicFramePr>
          <p:nvPr>
            <p:extLst>
              <p:ext uri="{D42A27DB-BD31-4B8C-83A1-F6EECF244321}">
                <p14:modId xmlns:p14="http://schemas.microsoft.com/office/powerpoint/2010/main" val="2867113864"/>
              </p:ext>
            </p:extLst>
          </p:nvPr>
        </p:nvGraphicFramePr>
        <p:xfrm>
          <a:off x="1654260" y="1722421"/>
          <a:ext cx="7383292" cy="4114832"/>
        </p:xfrm>
        <a:graphic>
          <a:graphicData uri="http://schemas.openxmlformats.org/drawingml/2006/chart">
            <c:chart xmlns:c="http://schemas.openxmlformats.org/drawingml/2006/chart" xmlns:r="http://schemas.openxmlformats.org/officeDocument/2006/relationships" r:id="rId8"/>
          </a:graphicData>
        </a:graphic>
      </p:graphicFrame>
      <p:sp>
        <p:nvSpPr>
          <p:cNvPr id="5" name="Title 4">
            <a:extLst>
              <a:ext uri="{FF2B5EF4-FFF2-40B4-BE49-F238E27FC236}">
                <a16:creationId xmlns:a16="http://schemas.microsoft.com/office/drawing/2014/main" id="{4A29621C-0F98-47F3-9D0F-2C3C3C9E30C8}"/>
              </a:ext>
            </a:extLst>
          </p:cNvPr>
          <p:cNvSpPr>
            <a:spLocks noGrp="1"/>
          </p:cNvSpPr>
          <p:nvPr>
            <p:ph type="title"/>
            <p:custDataLst>
              <p:tags r:id="rId5"/>
            </p:custDataLst>
          </p:nvPr>
        </p:nvSpPr>
        <p:spPr>
          <a:xfrm>
            <a:off x="451863" y="439469"/>
            <a:ext cx="9421711" cy="756000"/>
          </a:xfrm>
        </p:spPr>
        <p:txBody>
          <a:bodyPr/>
          <a:lstStyle/>
          <a:p>
            <a:pPr fontAlgn="base"/>
            <a:r>
              <a:rPr lang="en-GB" dirty="0"/>
              <a:t>(D) 4. </a:t>
            </a:r>
            <a:r>
              <a:rPr lang="en-GB" dirty="0" smtClean="0"/>
              <a:t>What, </a:t>
            </a:r>
            <a:r>
              <a:rPr lang="en-GB" dirty="0"/>
              <a:t>if </a:t>
            </a:r>
            <a:r>
              <a:rPr lang="en-GB" dirty="0" smtClean="0"/>
              <a:t>anything, </a:t>
            </a:r>
            <a:r>
              <a:rPr lang="en-GB" dirty="0"/>
              <a:t>would make the USS more attractive going </a:t>
            </a:r>
            <a:r>
              <a:rPr lang="en-GB" dirty="0" smtClean="0"/>
              <a:t>forwards?</a:t>
            </a:r>
            <a:endParaRPr lang="en-GB" dirty="0"/>
          </a:p>
        </p:txBody>
      </p:sp>
      <p:sp>
        <p:nvSpPr>
          <p:cNvPr id="2" name="Slide Number Placeholder 1">
            <a:extLst>
              <a:ext uri="{FF2B5EF4-FFF2-40B4-BE49-F238E27FC236}">
                <a16:creationId xmlns:a16="http://schemas.microsoft.com/office/drawing/2014/main" id="{D5B80710-1311-4C77-BC75-391E8E268191}"/>
              </a:ext>
            </a:extLst>
          </p:cNvPr>
          <p:cNvSpPr>
            <a:spLocks noGrp="1"/>
          </p:cNvSpPr>
          <p:nvPr>
            <p:ph type="sldNum" sz="quarter" idx="15"/>
            <p:custDataLst>
              <p:tags r:id="rId6"/>
            </p:custDataLst>
          </p:nvPr>
        </p:nvSpPr>
        <p:spPr/>
        <p:txBody>
          <a:bodyPr/>
          <a:lstStyle/>
          <a:p>
            <a:pPr marL="0" marR="0" lvl="0" indent="0" algn="r" defTabSz="457200" rtl="0" eaLnBrk="1" fontAlgn="auto" latinLnBrk="0" hangingPunct="1">
              <a:lnSpc>
                <a:spcPct val="90000"/>
              </a:lnSpc>
              <a:spcBef>
                <a:spcPts val="0"/>
              </a:spcBef>
              <a:spcAft>
                <a:spcPts val="0"/>
              </a:spcAft>
              <a:buClrTx/>
              <a:buSzTx/>
              <a:buFontTx/>
              <a:buNone/>
              <a:tabLst/>
              <a:defRPr/>
            </a:pPr>
            <a:fld id="{318147DC-1BE8-4CB3-8FD3-794750B1925D}" type="slidenum">
              <a:rPr kumimoji="0" lang="en-GB" sz="1000" b="0" i="0" u="none" strike="noStrike" kern="1200" cap="none" spc="0" normalizeH="0" baseline="0" noProof="0" smtClean="0">
                <a:ln>
                  <a:noFill/>
                </a:ln>
                <a:solidFill>
                  <a:srgbClr val="4D4F53"/>
                </a:solidFill>
                <a:effectLst/>
                <a:uLnTx/>
                <a:uFillTx/>
                <a:latin typeface="Arial"/>
                <a:ea typeface="+mn-ea"/>
                <a:cs typeface="+mn-cs"/>
              </a:rPr>
              <a:pPr marL="0" marR="0" lvl="0" indent="0" algn="r" defTabSz="457200" rtl="0" eaLnBrk="1" fontAlgn="auto" latinLnBrk="0" hangingPunct="1">
                <a:lnSpc>
                  <a:spcPct val="90000"/>
                </a:lnSpc>
                <a:spcBef>
                  <a:spcPts val="0"/>
                </a:spcBef>
                <a:spcAft>
                  <a:spcPts val="0"/>
                </a:spcAft>
                <a:buClrTx/>
                <a:buSzTx/>
                <a:buFontTx/>
                <a:buNone/>
                <a:tabLst/>
                <a:defRPr/>
              </a:pPr>
              <a:t>18</a:t>
            </a:fld>
            <a:endParaRPr kumimoji="0" lang="en-GB" sz="1000" b="0" i="0" u="none" strike="noStrike" kern="1200" cap="none" spc="0" normalizeH="0" baseline="0" noProof="0" dirty="0">
              <a:ln>
                <a:noFill/>
              </a:ln>
              <a:solidFill>
                <a:srgbClr val="4D4F53"/>
              </a:solidFill>
              <a:effectLst/>
              <a:uLnTx/>
              <a:uFillTx/>
              <a:latin typeface="Arial"/>
              <a:ea typeface="+mn-ea"/>
              <a:cs typeface="+mn-cs"/>
            </a:endParaRPr>
          </a:p>
        </p:txBody>
      </p:sp>
    </p:spTree>
    <p:custDataLst>
      <p:custData r:id="rId1"/>
      <p:custData r:id="rId2"/>
      <p:tags r:id="rId3"/>
    </p:custDataLst>
    <p:extLst>
      <p:ext uri="{BB962C8B-B14F-4D97-AF65-F5344CB8AC3E}">
        <p14:creationId xmlns:p14="http://schemas.microsoft.com/office/powerpoint/2010/main" val="21847605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custData r:id="rId1"/>
      <p:custData r:id="rId2"/>
      <p:tags r:id="rId3"/>
    </p:custDataLst>
    <p:extLst>
      <p:ext uri="{BB962C8B-B14F-4D97-AF65-F5344CB8AC3E}">
        <p14:creationId xmlns:p14="http://schemas.microsoft.com/office/powerpoint/2010/main" val="3976820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2479AC4-405F-4CD4-B011-94CF3DED784B}"/>
              </a:ext>
            </a:extLst>
          </p:cNvPr>
          <p:cNvSpPr>
            <a:spLocks/>
          </p:cNvSpPr>
          <p:nvPr/>
        </p:nvSpPr>
        <p:spPr>
          <a:xfrm>
            <a:off x="7450475" y="1547999"/>
            <a:ext cx="2700000" cy="2550736"/>
          </a:xfrm>
          <a:prstGeom prst="rect">
            <a:avLst/>
          </a:prstGeom>
          <a:solidFill>
            <a:schemeClr val="bg2">
              <a:lumMod val="20000"/>
              <a:lumOff val="80000"/>
            </a:schemeClr>
          </a:solidFill>
          <a:ln w="6350" cap="flat" cmpd="sng" algn="ctr">
            <a:noFill/>
            <a:prstDash val="solid"/>
            <a:miter lim="800000"/>
            <a:headEnd type="none" w="med" len="med"/>
            <a:tailEnd type="none" w="med" len="med"/>
          </a:ln>
          <a:effectLst/>
          <a:extLst>
            <a:ext uri="{91240B29-F687-4F45-9708-019B960494DF}">
              <a14:hiddenLine xmlns:a14="http://schemas.microsoft.com/office/drawing/2010/main" w="6350" cap="flat" cmpd="sng" algn="ctr">
                <a:solidFill>
                  <a:schemeClr val="accent1"/>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t">
            <a:spAutoFit/>
          </a:bodyPr>
          <a:lstStyle/>
          <a:p>
            <a:pPr marL="0" marR="0" lvl="0" indent="0" algn="l" defTabSz="457200" rtl="0" eaLnBrk="1" fontAlgn="auto" latinLnBrk="0" hangingPunct="1">
              <a:lnSpc>
                <a:spcPct val="100000"/>
              </a:lnSpc>
              <a:spcBef>
                <a:spcPts val="0"/>
              </a:spcBef>
              <a:spcAft>
                <a:spcPts val="0"/>
              </a:spcAft>
              <a:buClr>
                <a:prstClr val="black"/>
              </a:buClr>
              <a:buSzTx/>
              <a:buFontTx/>
              <a:buNone/>
              <a:tabLst/>
              <a:defRPr/>
            </a:pPr>
            <a:r>
              <a:rPr kumimoji="0" lang="en-GB" altLang="en-US" sz="2000" b="0" i="0" u="none" strike="noStrike" kern="1200" cap="none" spc="0" normalizeH="0" baseline="0" noProof="0" dirty="0">
                <a:ln>
                  <a:noFill/>
                </a:ln>
                <a:solidFill>
                  <a:srgbClr val="0083A9"/>
                </a:solidFill>
                <a:effectLst/>
                <a:uLnTx/>
                <a:uFillTx/>
                <a:latin typeface="Arial" panose="020B0604020202020204" pitchFamily="34" charset="0"/>
                <a:ea typeface="+mn-ea"/>
                <a:cs typeface="+mn-cs"/>
              </a:rPr>
              <a:t>Information</a:t>
            </a:r>
          </a:p>
          <a:p>
            <a:pPr marL="0" marR="0" lvl="0" indent="0" algn="l" defTabSz="457200" rtl="0" eaLnBrk="1" fontAlgn="auto" latinLnBrk="0" hangingPunct="1">
              <a:lnSpc>
                <a:spcPct val="105000"/>
              </a:lnSpc>
              <a:spcBef>
                <a:spcPts val="600"/>
              </a:spcBef>
              <a:spcAft>
                <a:spcPts val="0"/>
              </a:spcAft>
              <a:buClr>
                <a:prstClr val="black"/>
              </a:buClr>
              <a:buSzTx/>
              <a:buFontTx/>
              <a:buNone/>
              <a:tabLst/>
              <a:defRPr/>
            </a:pPr>
            <a:r>
              <a:rPr kumimoji="0" lang="en-GB" altLang="en-US" sz="1400" b="0" i="0" u="none" strike="noStrike" kern="1200" cap="none" spc="0" normalizeH="0" baseline="0" noProof="0" dirty="0">
                <a:ln>
                  <a:noFill/>
                </a:ln>
                <a:solidFill>
                  <a:prstClr val="black">
                    <a:lumMod val="100000"/>
                  </a:prstClr>
                </a:solidFill>
                <a:effectLst/>
                <a:uLnTx/>
                <a:uFillTx/>
                <a:latin typeface="Arial" panose="020B0604020202020204" pitchFamily="34" charset="0"/>
                <a:ea typeface="+mn-ea"/>
                <a:cs typeface="+mn-cs"/>
              </a:rPr>
              <a:t>1007 participants completed the survey</a:t>
            </a:r>
          </a:p>
          <a:p>
            <a:pPr marL="0" marR="0" lvl="0" indent="0" algn="l" defTabSz="457200" rtl="0" eaLnBrk="1" fontAlgn="auto" latinLnBrk="0" hangingPunct="1">
              <a:lnSpc>
                <a:spcPct val="105000"/>
              </a:lnSpc>
              <a:spcBef>
                <a:spcPts val="600"/>
              </a:spcBef>
              <a:spcAft>
                <a:spcPts val="0"/>
              </a:spcAft>
              <a:buClr>
                <a:prstClr val="black"/>
              </a:buClr>
              <a:buSzTx/>
              <a:buFontTx/>
              <a:buNone/>
              <a:tabLst/>
              <a:defRPr/>
            </a:pPr>
            <a:r>
              <a:rPr kumimoji="0" lang="en-GB" altLang="en-US" sz="1400" b="0" i="0" u="none" strike="noStrike" kern="1200" cap="none" spc="0" normalizeH="0" baseline="0" noProof="0" dirty="0">
                <a:ln>
                  <a:noFill/>
                </a:ln>
                <a:solidFill>
                  <a:prstClr val="black">
                    <a:lumMod val="100000"/>
                  </a:prstClr>
                </a:solidFill>
                <a:effectLst/>
                <a:uLnTx/>
                <a:uFillTx/>
                <a:latin typeface="Arial" panose="020B0604020202020204" pitchFamily="34" charset="0"/>
                <a:ea typeface="+mn-ea"/>
                <a:cs typeface="+mn-cs"/>
              </a:rPr>
              <a:t>27 of the participants are not currently members of the USS</a:t>
            </a:r>
          </a:p>
          <a:p>
            <a:pPr marL="0" marR="0" lvl="0" indent="0" algn="l" defTabSz="457200" rtl="0" eaLnBrk="1" fontAlgn="auto" latinLnBrk="0" hangingPunct="1">
              <a:lnSpc>
                <a:spcPct val="105000"/>
              </a:lnSpc>
              <a:spcBef>
                <a:spcPts val="600"/>
              </a:spcBef>
              <a:spcAft>
                <a:spcPts val="0"/>
              </a:spcAft>
              <a:buClr>
                <a:prstClr val="black"/>
              </a:buClr>
              <a:buSzTx/>
              <a:buFontTx/>
              <a:buNone/>
              <a:tabLst/>
              <a:defRPr/>
            </a:pPr>
            <a:r>
              <a:rPr kumimoji="0" lang="en-GB" altLang="en-US" sz="1400" b="0" i="0" u="none" strike="noStrike" kern="1200" cap="none" spc="0" normalizeH="0" baseline="0" noProof="0" dirty="0">
                <a:ln>
                  <a:noFill/>
                </a:ln>
                <a:solidFill>
                  <a:prstClr val="black">
                    <a:lumMod val="100000"/>
                  </a:prstClr>
                </a:solidFill>
                <a:effectLst/>
                <a:uLnTx/>
                <a:uFillTx/>
                <a:latin typeface="Arial" panose="020B0604020202020204" pitchFamily="34" charset="0"/>
                <a:ea typeface="+mn-ea"/>
                <a:cs typeface="+mn-cs"/>
              </a:rPr>
              <a:t>72 participants completed the survey partially and these have been included in the results were applicable</a:t>
            </a:r>
          </a:p>
        </p:txBody>
      </p:sp>
      <p:sp>
        <p:nvSpPr>
          <p:cNvPr id="8" name="Content Placeholder 7">
            <a:extLst>
              <a:ext uri="{FF2B5EF4-FFF2-40B4-BE49-F238E27FC236}">
                <a16:creationId xmlns:a16="http://schemas.microsoft.com/office/drawing/2014/main" id="{C373EAE1-BCFE-4040-8F71-40ED24056355}"/>
              </a:ext>
            </a:extLst>
          </p:cNvPr>
          <p:cNvSpPr>
            <a:spLocks noGrp="1"/>
          </p:cNvSpPr>
          <p:nvPr>
            <p:ph sz="quarter" idx="16"/>
            <p:custDataLst>
              <p:tags r:id="rId4"/>
            </p:custDataLst>
          </p:nvPr>
        </p:nvSpPr>
        <p:spPr>
          <a:xfrm>
            <a:off x="539999" y="1547999"/>
            <a:ext cx="6336000" cy="5364000"/>
          </a:xfrm>
        </p:spPr>
        <p:txBody>
          <a:bodyPr/>
          <a:lstStyle/>
          <a:p>
            <a:pPr lvl="4"/>
            <a:r>
              <a:rPr lang="en-GB" dirty="0">
                <a:solidFill>
                  <a:schemeClr val="accent5">
                    <a:lumMod val="100000"/>
                  </a:schemeClr>
                </a:solidFill>
                <a:latin typeface="Arial" panose="020B0604020202020204" pitchFamily="34" charset="0"/>
              </a:rPr>
              <a:t>The results are based on 1007 participants completing the survey from 26 April to 7 May 2021</a:t>
            </a:r>
          </a:p>
          <a:p>
            <a:pPr lvl="3"/>
            <a:r>
              <a:rPr lang="en-GB" dirty="0">
                <a:solidFill>
                  <a:schemeClr val="tx2">
                    <a:lumMod val="100000"/>
                  </a:schemeClr>
                </a:solidFill>
                <a:latin typeface="Arial" panose="020B0604020202020204" pitchFamily="34" charset="0"/>
              </a:rPr>
              <a:t>Key results</a:t>
            </a:r>
          </a:p>
          <a:p>
            <a:r>
              <a:rPr lang="en-GB" dirty="0"/>
              <a:t>85% of participants stated they were somewhat concerned or very concerned about affordability if their contribution were to increase</a:t>
            </a:r>
          </a:p>
          <a:p>
            <a:r>
              <a:rPr lang="en-GB" dirty="0">
                <a:solidFill>
                  <a:schemeClr val="tx1">
                    <a:lumMod val="100000"/>
                  </a:schemeClr>
                </a:solidFill>
                <a:latin typeface="Arial" panose="020B0604020202020204" pitchFamily="34" charset="0"/>
              </a:rPr>
              <a:t>13% would consider opting out of the scheme if contributions were to increase, with 49% considering opting-out depending on the level of increase</a:t>
            </a:r>
            <a:endParaRPr lang="en-GB" dirty="0"/>
          </a:p>
          <a:p>
            <a:r>
              <a:rPr lang="en-GB" dirty="0">
                <a:solidFill>
                  <a:schemeClr val="tx1">
                    <a:lumMod val="100000"/>
                  </a:schemeClr>
                </a:solidFill>
                <a:latin typeface="Arial" panose="020B0604020202020204" pitchFamily="34" charset="0"/>
              </a:rPr>
              <a:t>53% would support a flexible option allowing lower contributions for a lower benefit</a:t>
            </a:r>
          </a:p>
          <a:p>
            <a:r>
              <a:rPr lang="en-GB" dirty="0">
                <a:solidFill>
                  <a:schemeClr val="tx1">
                    <a:lumMod val="100000"/>
                  </a:schemeClr>
                </a:solidFill>
                <a:latin typeface="Arial" panose="020B0604020202020204" pitchFamily="34" charset="0"/>
              </a:rPr>
              <a:t>62% agree or somewhat agree that the USS pension offers value for money</a:t>
            </a:r>
          </a:p>
          <a:p>
            <a:r>
              <a:rPr lang="en-GB" dirty="0">
                <a:solidFill>
                  <a:schemeClr val="tx1">
                    <a:lumMod val="100000"/>
                  </a:schemeClr>
                </a:solidFill>
                <a:latin typeface="Arial" panose="020B0604020202020204" pitchFamily="34" charset="0"/>
              </a:rPr>
              <a:t>54% would like to retain a link to a DB pension going forward, regardless of cost</a:t>
            </a:r>
          </a:p>
          <a:p>
            <a:r>
              <a:rPr lang="en-GB" dirty="0">
                <a:solidFill>
                  <a:schemeClr val="tx1">
                    <a:lumMod val="100000"/>
                  </a:schemeClr>
                </a:solidFill>
                <a:latin typeface="Arial" panose="020B0604020202020204" pitchFamily="34" charset="0"/>
              </a:rPr>
              <a:t>Only 3% of participants are currently opted out of the USS, predominantly due to already having other retirement provision </a:t>
            </a:r>
          </a:p>
          <a:p>
            <a:endParaRPr lang="en-GB" dirty="0">
              <a:solidFill>
                <a:schemeClr val="tx1">
                  <a:lumMod val="100000"/>
                </a:schemeClr>
              </a:solidFill>
              <a:latin typeface="Arial" panose="020B0604020202020204" pitchFamily="34" charset="0"/>
            </a:endParaRPr>
          </a:p>
          <a:p>
            <a:pPr marL="0" indent="0">
              <a:buNone/>
            </a:pPr>
            <a:endParaRPr lang="en-GB" dirty="0">
              <a:solidFill>
                <a:schemeClr val="tx1">
                  <a:lumMod val="100000"/>
                </a:schemeClr>
              </a:solidFill>
              <a:latin typeface="Arial" panose="020B0604020202020204" pitchFamily="34" charset="0"/>
            </a:endParaRPr>
          </a:p>
          <a:p>
            <a:pPr marL="0" indent="0">
              <a:buNone/>
            </a:pPr>
            <a:endParaRPr lang="en-GB" dirty="0">
              <a:solidFill>
                <a:schemeClr val="tx1">
                  <a:lumMod val="100000"/>
                </a:schemeClr>
              </a:solidFill>
              <a:latin typeface="Arial" panose="020B0604020202020204" pitchFamily="34" charset="0"/>
            </a:endParaRPr>
          </a:p>
          <a:p>
            <a:pPr marL="0" indent="0">
              <a:buNone/>
            </a:pPr>
            <a:endParaRPr lang="en-GB" dirty="0">
              <a:solidFill>
                <a:schemeClr val="tx1">
                  <a:lumMod val="100000"/>
                </a:schemeClr>
              </a:solidFill>
              <a:latin typeface="Arial" panose="020B0604020202020204" pitchFamily="34" charset="0"/>
            </a:endParaRPr>
          </a:p>
          <a:p>
            <a:pPr marL="0" indent="0">
              <a:buNone/>
            </a:pPr>
            <a:endParaRPr lang="en-GB" dirty="0">
              <a:solidFill>
                <a:schemeClr val="tx1">
                  <a:lumMod val="100000"/>
                </a:schemeClr>
              </a:solidFill>
              <a:latin typeface="Arial" panose="020B0604020202020204" pitchFamily="34" charset="0"/>
            </a:endParaRPr>
          </a:p>
          <a:p>
            <a:pPr marL="0" indent="0">
              <a:buNone/>
            </a:pPr>
            <a:endParaRPr lang="en-GB" dirty="0">
              <a:solidFill>
                <a:schemeClr val="tx1">
                  <a:lumMod val="100000"/>
                </a:schemeClr>
              </a:solidFill>
              <a:latin typeface="Arial" panose="020B0604020202020204" pitchFamily="34" charset="0"/>
            </a:endParaRPr>
          </a:p>
          <a:p>
            <a:pPr>
              <a:buFont typeface="Wingdings" panose="05000000000000000000" pitchFamily="2" charset="2"/>
              <a:buChar char="§"/>
            </a:pPr>
            <a:endParaRPr lang="en-GB" dirty="0">
              <a:solidFill>
                <a:schemeClr val="tx1">
                  <a:lumMod val="100000"/>
                </a:schemeClr>
              </a:solidFill>
              <a:latin typeface="Arial" panose="020B0604020202020204" pitchFamily="34" charset="0"/>
            </a:endParaRPr>
          </a:p>
          <a:p>
            <a:endParaRPr lang="en-GB" dirty="0"/>
          </a:p>
        </p:txBody>
      </p:sp>
      <p:sp>
        <p:nvSpPr>
          <p:cNvPr id="19" name="Title 18">
            <a:extLst>
              <a:ext uri="{FF2B5EF4-FFF2-40B4-BE49-F238E27FC236}">
                <a16:creationId xmlns:a16="http://schemas.microsoft.com/office/drawing/2014/main" id="{60F0CF40-4823-4489-9AEA-136DC742B8AD}"/>
              </a:ext>
            </a:extLst>
          </p:cNvPr>
          <p:cNvSpPr>
            <a:spLocks noGrp="1"/>
          </p:cNvSpPr>
          <p:nvPr>
            <p:ph type="title"/>
            <p:custDataLst>
              <p:tags r:id="rId5"/>
            </p:custDataLst>
          </p:nvPr>
        </p:nvSpPr>
        <p:spPr/>
        <p:txBody>
          <a:bodyPr/>
          <a:lstStyle/>
          <a:p>
            <a:r>
              <a:rPr lang="en-GB" dirty="0"/>
              <a:t>Executive summary</a:t>
            </a:r>
          </a:p>
        </p:txBody>
      </p:sp>
      <p:sp>
        <p:nvSpPr>
          <p:cNvPr id="2" name="Slide Number Placeholder 1">
            <a:extLst>
              <a:ext uri="{FF2B5EF4-FFF2-40B4-BE49-F238E27FC236}">
                <a16:creationId xmlns:a16="http://schemas.microsoft.com/office/drawing/2014/main" id="{5735CBF1-E59B-4B53-9285-726778219364}"/>
              </a:ext>
            </a:extLst>
          </p:cNvPr>
          <p:cNvSpPr>
            <a:spLocks noGrp="1"/>
          </p:cNvSpPr>
          <p:nvPr>
            <p:ph type="sldNum" sz="quarter" idx="15"/>
            <p:custDataLst>
              <p:tags r:id="rId6"/>
            </p:custDataLst>
          </p:nvPr>
        </p:nvSpPr>
        <p:spPr/>
        <p:txBody>
          <a:bodyPr/>
          <a:lstStyle/>
          <a:p>
            <a:pPr marL="0" marR="0" lvl="0" indent="0" algn="r" defTabSz="457200" rtl="0" eaLnBrk="1" fontAlgn="auto" latinLnBrk="0" hangingPunct="1">
              <a:lnSpc>
                <a:spcPct val="90000"/>
              </a:lnSpc>
              <a:spcBef>
                <a:spcPts val="0"/>
              </a:spcBef>
              <a:spcAft>
                <a:spcPts val="0"/>
              </a:spcAft>
              <a:buClrTx/>
              <a:buSzTx/>
              <a:buFontTx/>
              <a:buNone/>
              <a:tabLst/>
              <a:defRPr/>
            </a:pPr>
            <a:fld id="{318147DC-1BE8-4CB3-8FD3-794750B1925D}" type="slidenum">
              <a:rPr kumimoji="0" lang="en-GB" sz="1000" b="0" i="0" u="none" strike="noStrike" kern="1200" cap="none" spc="0" normalizeH="0" baseline="0" noProof="0">
                <a:ln>
                  <a:noFill/>
                </a:ln>
                <a:solidFill>
                  <a:srgbClr val="4D4F53"/>
                </a:solidFill>
                <a:effectLst/>
                <a:uLnTx/>
                <a:uFillTx/>
                <a:latin typeface="Arial"/>
                <a:ea typeface="+mn-ea"/>
                <a:cs typeface="+mn-cs"/>
              </a:rPr>
              <a:pPr marL="0" marR="0" lvl="0" indent="0" algn="r" defTabSz="457200" rtl="0" eaLnBrk="1" fontAlgn="auto" latinLnBrk="0" hangingPunct="1">
                <a:lnSpc>
                  <a:spcPct val="90000"/>
                </a:lnSpc>
                <a:spcBef>
                  <a:spcPts val="0"/>
                </a:spcBef>
                <a:spcAft>
                  <a:spcPts val="0"/>
                </a:spcAft>
                <a:buClrTx/>
                <a:buSzTx/>
                <a:buFontTx/>
                <a:buNone/>
                <a:tabLst/>
                <a:defRPr/>
              </a:pPr>
              <a:t>2</a:t>
            </a:fld>
            <a:endParaRPr kumimoji="0" lang="en-GB" sz="1000" b="0" i="0" u="none" strike="noStrike" kern="1200" cap="none" spc="0" normalizeH="0" baseline="0" noProof="0" dirty="0">
              <a:ln>
                <a:noFill/>
              </a:ln>
              <a:solidFill>
                <a:srgbClr val="4D4F53"/>
              </a:solidFill>
              <a:effectLst/>
              <a:uLnTx/>
              <a:uFillTx/>
              <a:latin typeface="Arial"/>
              <a:ea typeface="+mn-ea"/>
              <a:cs typeface="+mn-cs"/>
            </a:endParaRPr>
          </a:p>
        </p:txBody>
      </p:sp>
    </p:spTree>
    <p:custDataLst>
      <p:custData r:id="rId1"/>
      <p:custData r:id="rId2"/>
      <p:tags r:id="rId3"/>
    </p:custDataLst>
    <p:extLst>
      <p:ext uri="{BB962C8B-B14F-4D97-AF65-F5344CB8AC3E}">
        <p14:creationId xmlns:p14="http://schemas.microsoft.com/office/powerpoint/2010/main" val="2274270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90C889-2A73-4783-B8EC-9186CD624A8A}"/>
              </a:ext>
            </a:extLst>
          </p:cNvPr>
          <p:cNvSpPr>
            <a:spLocks noGrp="1"/>
          </p:cNvSpPr>
          <p:nvPr>
            <p:ph sz="quarter" idx="16"/>
            <p:custDataLst>
              <p:tags r:id="rId4"/>
            </p:custDataLst>
          </p:nvPr>
        </p:nvSpPr>
        <p:spPr>
          <a:xfrm>
            <a:off x="539998" y="5301573"/>
            <a:ext cx="8951871" cy="2535083"/>
          </a:xfrm>
        </p:spPr>
        <p:txBody>
          <a:bodyPr/>
          <a:lstStyle/>
          <a:p>
            <a:endParaRPr lang="en-GB" dirty="0"/>
          </a:p>
          <a:p>
            <a:endParaRPr lang="en-GB" dirty="0"/>
          </a:p>
          <a:p>
            <a:r>
              <a:rPr lang="en-GB" dirty="0"/>
              <a:t>Majority of participants are aged between 35-65 (84% of respondents)</a:t>
            </a:r>
          </a:p>
          <a:p>
            <a:r>
              <a:rPr lang="en-GB" dirty="0"/>
              <a:t>Only a small number of participants responding are currently not a member of USS (3% of respondents or 27 members)</a:t>
            </a:r>
          </a:p>
          <a:p>
            <a:r>
              <a:rPr lang="en-GB" dirty="0"/>
              <a:t>52% of participants have been a member for 10+ years</a:t>
            </a:r>
          </a:p>
          <a:p>
            <a:endParaRPr lang="en-GB" dirty="0"/>
          </a:p>
        </p:txBody>
      </p:sp>
      <p:graphicFrame>
        <p:nvGraphicFramePr>
          <p:cNvPr id="8" name="Chart 7" descr="10% of participants had been a member for less than 2 years; 17% for 2-5 years; 18% for 5-10 years; 29% for 10-20 years; 23% for 20+ years and 3% were not members." title="Pie chart. Length of membership of participants">
            <a:extLst>
              <a:ext uri="{FF2B5EF4-FFF2-40B4-BE49-F238E27FC236}">
                <a16:creationId xmlns:a16="http://schemas.microsoft.com/office/drawing/2014/main" id="{767D974A-ADD6-4FA7-BD21-504167DD4F87}"/>
              </a:ext>
            </a:extLst>
          </p:cNvPr>
          <p:cNvGraphicFramePr>
            <a:graphicFrameLocks/>
          </p:cNvGraphicFramePr>
          <p:nvPr>
            <p:extLst>
              <p:ext uri="{D42A27DB-BD31-4B8C-83A1-F6EECF244321}">
                <p14:modId xmlns:p14="http://schemas.microsoft.com/office/powerpoint/2010/main" val="1134089434"/>
              </p:ext>
            </p:extLst>
          </p:nvPr>
        </p:nvGraphicFramePr>
        <p:xfrm>
          <a:off x="3983073" y="1362801"/>
          <a:ext cx="7325139" cy="4232929"/>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9" name="Chart 8" descr="Less than 1% of participants were under 25; 14% were aged 25-35; 33% were aged 35-45; 29% were aged 45-55; 22% were aged 55-65 and 2% were aged 65+" title="Pie chart. Age group of participants">
            <a:extLst>
              <a:ext uri="{FF2B5EF4-FFF2-40B4-BE49-F238E27FC236}">
                <a16:creationId xmlns:a16="http://schemas.microsoft.com/office/drawing/2014/main" id="{2A2DD0C9-A493-4E26-A4E0-6EAF45EE0E45}"/>
              </a:ext>
            </a:extLst>
          </p:cNvPr>
          <p:cNvGraphicFramePr>
            <a:graphicFrameLocks/>
          </p:cNvGraphicFramePr>
          <p:nvPr>
            <p:extLst>
              <p:ext uri="{D42A27DB-BD31-4B8C-83A1-F6EECF244321}">
                <p14:modId xmlns:p14="http://schemas.microsoft.com/office/powerpoint/2010/main" val="373496722"/>
              </p:ext>
            </p:extLst>
          </p:nvPr>
        </p:nvGraphicFramePr>
        <p:xfrm>
          <a:off x="-992477" y="1362801"/>
          <a:ext cx="7603705" cy="4393775"/>
        </p:xfrm>
        <a:graphic>
          <a:graphicData uri="http://schemas.openxmlformats.org/drawingml/2006/chart">
            <c:chart xmlns:c="http://schemas.openxmlformats.org/drawingml/2006/chart" xmlns:r="http://schemas.openxmlformats.org/officeDocument/2006/relationships" r:id="rId9"/>
          </a:graphicData>
        </a:graphic>
      </p:graphicFrame>
      <p:sp>
        <p:nvSpPr>
          <p:cNvPr id="5" name="Title 4">
            <a:extLst>
              <a:ext uri="{FF2B5EF4-FFF2-40B4-BE49-F238E27FC236}">
                <a16:creationId xmlns:a16="http://schemas.microsoft.com/office/drawing/2014/main" id="{4A29621C-0F98-47F3-9D0F-2C3C3C9E30C8}"/>
              </a:ext>
            </a:extLst>
          </p:cNvPr>
          <p:cNvSpPr>
            <a:spLocks noGrp="1"/>
          </p:cNvSpPr>
          <p:nvPr>
            <p:ph type="title"/>
            <p:custDataLst>
              <p:tags r:id="rId5"/>
            </p:custDataLst>
          </p:nvPr>
        </p:nvSpPr>
        <p:spPr/>
        <p:txBody>
          <a:bodyPr/>
          <a:lstStyle/>
          <a:p>
            <a:r>
              <a:rPr lang="en-GB" dirty="0"/>
              <a:t>(A) 1-2. Personal information </a:t>
            </a:r>
            <a:br>
              <a:rPr lang="en-GB" dirty="0"/>
            </a:br>
            <a:endParaRPr lang="en-GB" dirty="0"/>
          </a:p>
        </p:txBody>
      </p:sp>
      <p:sp>
        <p:nvSpPr>
          <p:cNvPr id="2" name="Slide Number Placeholder 1">
            <a:extLst>
              <a:ext uri="{FF2B5EF4-FFF2-40B4-BE49-F238E27FC236}">
                <a16:creationId xmlns:a16="http://schemas.microsoft.com/office/drawing/2014/main" id="{D5B80710-1311-4C77-BC75-391E8E268191}"/>
              </a:ext>
            </a:extLst>
          </p:cNvPr>
          <p:cNvSpPr>
            <a:spLocks noGrp="1"/>
          </p:cNvSpPr>
          <p:nvPr>
            <p:ph type="sldNum" sz="quarter" idx="15"/>
            <p:custDataLst>
              <p:tags r:id="rId6"/>
            </p:custDataLst>
          </p:nvPr>
        </p:nvSpPr>
        <p:spPr/>
        <p:txBody>
          <a:bodyPr/>
          <a:lstStyle/>
          <a:p>
            <a:pPr marL="0" marR="0" lvl="0" indent="0" algn="r" defTabSz="457200" rtl="0" eaLnBrk="1" fontAlgn="auto" latinLnBrk="0" hangingPunct="1">
              <a:lnSpc>
                <a:spcPct val="90000"/>
              </a:lnSpc>
              <a:spcBef>
                <a:spcPts val="0"/>
              </a:spcBef>
              <a:spcAft>
                <a:spcPts val="0"/>
              </a:spcAft>
              <a:buClrTx/>
              <a:buSzTx/>
              <a:buFontTx/>
              <a:buNone/>
              <a:tabLst/>
              <a:defRPr/>
            </a:pPr>
            <a:fld id="{318147DC-1BE8-4CB3-8FD3-794750B1925D}" type="slidenum">
              <a:rPr kumimoji="0" lang="en-GB" sz="1000" b="0" i="0" u="none" strike="noStrike" kern="1200" cap="none" spc="0" normalizeH="0" baseline="0" noProof="0" smtClean="0">
                <a:ln>
                  <a:noFill/>
                </a:ln>
                <a:solidFill>
                  <a:srgbClr val="4D4F53"/>
                </a:solidFill>
                <a:effectLst/>
                <a:uLnTx/>
                <a:uFillTx/>
                <a:latin typeface="Arial"/>
                <a:ea typeface="+mn-ea"/>
                <a:cs typeface="+mn-cs"/>
              </a:rPr>
              <a:pPr marL="0" marR="0" lvl="0" indent="0" algn="r" defTabSz="457200" rtl="0" eaLnBrk="1" fontAlgn="auto" latinLnBrk="0" hangingPunct="1">
                <a:lnSpc>
                  <a:spcPct val="90000"/>
                </a:lnSpc>
                <a:spcBef>
                  <a:spcPts val="0"/>
                </a:spcBef>
                <a:spcAft>
                  <a:spcPts val="0"/>
                </a:spcAft>
                <a:buClrTx/>
                <a:buSzTx/>
                <a:buFontTx/>
                <a:buNone/>
                <a:tabLst/>
                <a:defRPr/>
              </a:pPr>
              <a:t>3</a:t>
            </a:fld>
            <a:endParaRPr kumimoji="0" lang="en-GB" sz="1000" b="0" i="0" u="none" strike="noStrike" kern="1200" cap="none" spc="0" normalizeH="0" baseline="0" noProof="0" dirty="0">
              <a:ln>
                <a:noFill/>
              </a:ln>
              <a:solidFill>
                <a:srgbClr val="4D4F53"/>
              </a:solidFill>
              <a:effectLst/>
              <a:uLnTx/>
              <a:uFillTx/>
              <a:latin typeface="Arial"/>
              <a:ea typeface="+mn-ea"/>
              <a:cs typeface="+mn-cs"/>
            </a:endParaRPr>
          </a:p>
        </p:txBody>
      </p:sp>
    </p:spTree>
    <p:custDataLst>
      <p:custData r:id="rId1"/>
      <p:custData r:id="rId2"/>
      <p:tags r:id="rId3"/>
    </p:custDataLst>
    <p:extLst>
      <p:ext uri="{BB962C8B-B14F-4D97-AF65-F5344CB8AC3E}">
        <p14:creationId xmlns:p14="http://schemas.microsoft.com/office/powerpoint/2010/main" val="589501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90C889-2A73-4783-B8EC-9186CD624A8A}"/>
              </a:ext>
            </a:extLst>
          </p:cNvPr>
          <p:cNvSpPr>
            <a:spLocks noGrp="1"/>
          </p:cNvSpPr>
          <p:nvPr>
            <p:ph sz="quarter" idx="16"/>
            <p:custDataLst>
              <p:tags r:id="rId4"/>
            </p:custDataLst>
          </p:nvPr>
        </p:nvSpPr>
        <p:spPr>
          <a:xfrm>
            <a:off x="539997" y="5632779"/>
            <a:ext cx="8853384" cy="2578832"/>
          </a:xfrm>
        </p:spPr>
        <p:txBody>
          <a:bodyPr/>
          <a:lstStyle/>
          <a:p>
            <a:r>
              <a:rPr lang="en-GB" dirty="0"/>
              <a:t>27 non-USS members answered this question and were asked to select all options that apply</a:t>
            </a:r>
          </a:p>
          <a:p>
            <a:r>
              <a:rPr lang="en-GB" dirty="0"/>
              <a:t>The predominant reason for not being in the USS is due to having other retirement provisions</a:t>
            </a:r>
          </a:p>
          <a:p>
            <a:r>
              <a:rPr lang="en-GB" dirty="0"/>
              <a:t>Answers to “other (please specify</a:t>
            </a:r>
            <a:r>
              <a:rPr lang="en-GB" dirty="0" smtClean="0"/>
              <a:t>)” </a:t>
            </a:r>
            <a:r>
              <a:rPr lang="en-GB" dirty="0"/>
              <a:t>included being members of PAS and concerns over the negative press and strikes associated with the USS</a:t>
            </a:r>
          </a:p>
          <a:p>
            <a:endParaRPr lang="en-GB" dirty="0"/>
          </a:p>
          <a:p>
            <a:endParaRPr lang="en-GB" dirty="0"/>
          </a:p>
          <a:p>
            <a:endParaRPr lang="en-GB" dirty="0"/>
          </a:p>
        </p:txBody>
      </p:sp>
      <p:graphicFrame>
        <p:nvGraphicFramePr>
          <p:cNvPr id="7" name="Chart 6" descr="22% stated ‘9.6% member contribution is too expensive for me right now’; 11% stated ‘I don’t value the pension benefits’; 3% stated ‘I don’t understand the pension benefits’; 32% stated ‘I have other retirement provision’; 11% stated ‘I don’t expect to stay in my post very long’; 22% stated other reasons." title="Bar chart. If you are not currently paying into USS, why is this?">
            <a:extLst>
              <a:ext uri="{FF2B5EF4-FFF2-40B4-BE49-F238E27FC236}">
                <a16:creationId xmlns:a16="http://schemas.microsoft.com/office/drawing/2014/main" id="{5615A470-AC62-4FFE-8A63-1A27E8880DC9}"/>
              </a:ext>
            </a:extLst>
          </p:cNvPr>
          <p:cNvGraphicFramePr>
            <a:graphicFrameLocks/>
          </p:cNvGraphicFramePr>
          <p:nvPr>
            <p:extLst>
              <p:ext uri="{D42A27DB-BD31-4B8C-83A1-F6EECF244321}">
                <p14:modId xmlns:p14="http://schemas.microsoft.com/office/powerpoint/2010/main" val="3767557935"/>
              </p:ext>
            </p:extLst>
          </p:nvPr>
        </p:nvGraphicFramePr>
        <p:xfrm>
          <a:off x="1155749" y="1631683"/>
          <a:ext cx="8380313" cy="3725407"/>
        </p:xfrm>
        <a:graphic>
          <a:graphicData uri="http://schemas.openxmlformats.org/drawingml/2006/chart">
            <c:chart xmlns:c="http://schemas.openxmlformats.org/drawingml/2006/chart" xmlns:r="http://schemas.openxmlformats.org/officeDocument/2006/relationships" r:id="rId8"/>
          </a:graphicData>
        </a:graphic>
      </p:graphicFrame>
      <p:sp>
        <p:nvSpPr>
          <p:cNvPr id="5" name="Title 4">
            <a:extLst>
              <a:ext uri="{FF2B5EF4-FFF2-40B4-BE49-F238E27FC236}">
                <a16:creationId xmlns:a16="http://schemas.microsoft.com/office/drawing/2014/main" id="{4A29621C-0F98-47F3-9D0F-2C3C3C9E30C8}"/>
              </a:ext>
            </a:extLst>
          </p:cNvPr>
          <p:cNvSpPr>
            <a:spLocks noGrp="1"/>
          </p:cNvSpPr>
          <p:nvPr>
            <p:ph type="title"/>
            <p:custDataLst>
              <p:tags r:id="rId5"/>
            </p:custDataLst>
          </p:nvPr>
        </p:nvSpPr>
        <p:spPr>
          <a:xfrm>
            <a:off x="539997" y="432000"/>
            <a:ext cx="9379857" cy="756000"/>
          </a:xfrm>
        </p:spPr>
        <p:txBody>
          <a:bodyPr/>
          <a:lstStyle/>
          <a:p>
            <a:r>
              <a:rPr lang="en-GB" dirty="0"/>
              <a:t>(A) 3. If you are not currently paying into USS, why is this?</a:t>
            </a:r>
          </a:p>
        </p:txBody>
      </p:sp>
      <p:sp>
        <p:nvSpPr>
          <p:cNvPr id="2" name="Slide Number Placeholder 1">
            <a:extLst>
              <a:ext uri="{FF2B5EF4-FFF2-40B4-BE49-F238E27FC236}">
                <a16:creationId xmlns:a16="http://schemas.microsoft.com/office/drawing/2014/main" id="{D5B80710-1311-4C77-BC75-391E8E268191}"/>
              </a:ext>
            </a:extLst>
          </p:cNvPr>
          <p:cNvSpPr>
            <a:spLocks noGrp="1"/>
          </p:cNvSpPr>
          <p:nvPr>
            <p:ph type="sldNum" sz="quarter" idx="15"/>
            <p:custDataLst>
              <p:tags r:id="rId6"/>
            </p:custDataLst>
          </p:nvPr>
        </p:nvSpPr>
        <p:spPr/>
        <p:txBody>
          <a:bodyPr/>
          <a:lstStyle/>
          <a:p>
            <a:pPr marL="0" marR="0" lvl="0" indent="0" algn="r" defTabSz="457200" rtl="0" eaLnBrk="1" fontAlgn="auto" latinLnBrk="0" hangingPunct="1">
              <a:lnSpc>
                <a:spcPct val="90000"/>
              </a:lnSpc>
              <a:spcBef>
                <a:spcPts val="0"/>
              </a:spcBef>
              <a:spcAft>
                <a:spcPts val="0"/>
              </a:spcAft>
              <a:buClrTx/>
              <a:buSzTx/>
              <a:buFontTx/>
              <a:buNone/>
              <a:tabLst/>
              <a:defRPr/>
            </a:pPr>
            <a:fld id="{318147DC-1BE8-4CB3-8FD3-794750B1925D}" type="slidenum">
              <a:rPr kumimoji="0" lang="en-GB" sz="1000" b="0" i="0" u="none" strike="noStrike" kern="1200" cap="none" spc="0" normalizeH="0" baseline="0" noProof="0" smtClean="0">
                <a:ln>
                  <a:noFill/>
                </a:ln>
                <a:solidFill>
                  <a:srgbClr val="4D4F53"/>
                </a:solidFill>
                <a:effectLst/>
                <a:uLnTx/>
                <a:uFillTx/>
                <a:latin typeface="Arial"/>
                <a:ea typeface="+mn-ea"/>
                <a:cs typeface="+mn-cs"/>
              </a:rPr>
              <a:pPr marL="0" marR="0" lvl="0" indent="0" algn="r" defTabSz="457200" rtl="0" eaLnBrk="1" fontAlgn="auto" latinLnBrk="0" hangingPunct="1">
                <a:lnSpc>
                  <a:spcPct val="90000"/>
                </a:lnSpc>
                <a:spcBef>
                  <a:spcPts val="0"/>
                </a:spcBef>
                <a:spcAft>
                  <a:spcPts val="0"/>
                </a:spcAft>
                <a:buClrTx/>
                <a:buSzTx/>
                <a:buFontTx/>
                <a:buNone/>
                <a:tabLst/>
                <a:defRPr/>
              </a:pPr>
              <a:t>4</a:t>
            </a:fld>
            <a:endParaRPr kumimoji="0" lang="en-GB" sz="1000" b="0" i="0" u="none" strike="noStrike" kern="1200" cap="none" spc="0" normalizeH="0" baseline="0" noProof="0" dirty="0">
              <a:ln>
                <a:noFill/>
              </a:ln>
              <a:solidFill>
                <a:srgbClr val="4D4F53"/>
              </a:solidFill>
              <a:effectLst/>
              <a:uLnTx/>
              <a:uFillTx/>
              <a:latin typeface="Arial"/>
              <a:ea typeface="+mn-ea"/>
              <a:cs typeface="+mn-cs"/>
            </a:endParaRPr>
          </a:p>
        </p:txBody>
      </p:sp>
    </p:spTree>
    <p:custDataLst>
      <p:custData r:id="rId1"/>
      <p:custData r:id="rId2"/>
      <p:tags r:id="rId3"/>
    </p:custDataLst>
    <p:extLst>
      <p:ext uri="{BB962C8B-B14F-4D97-AF65-F5344CB8AC3E}">
        <p14:creationId xmlns:p14="http://schemas.microsoft.com/office/powerpoint/2010/main" val="1443046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hart 8" descr="41% responded ‘Don’t know’, 26% responded ‘No’ and 33% responded ‘Yes’.&#10;" title="Pie chart. If you are not currently in the Scheme, would you reconsider if there were other options available which allowed a lower member contribution for a period, for example a 4% member contribution, albeit for a lower benefit?">
            <a:extLst>
              <a:ext uri="{FF2B5EF4-FFF2-40B4-BE49-F238E27FC236}">
                <a16:creationId xmlns:a16="http://schemas.microsoft.com/office/drawing/2014/main" id="{23D4F676-783E-4D88-87CD-EB1518DFE719}"/>
              </a:ext>
            </a:extLst>
          </p:cNvPr>
          <p:cNvGraphicFramePr>
            <a:graphicFrameLocks/>
          </p:cNvGraphicFramePr>
          <p:nvPr>
            <p:extLst>
              <p:ext uri="{D42A27DB-BD31-4B8C-83A1-F6EECF244321}">
                <p14:modId xmlns:p14="http://schemas.microsoft.com/office/powerpoint/2010/main" val="3164037525"/>
              </p:ext>
            </p:extLst>
          </p:nvPr>
        </p:nvGraphicFramePr>
        <p:xfrm>
          <a:off x="1320922" y="2133596"/>
          <a:ext cx="7370495" cy="4119539"/>
        </p:xfrm>
        <a:graphic>
          <a:graphicData uri="http://schemas.openxmlformats.org/drawingml/2006/chart">
            <c:chart xmlns:c="http://schemas.openxmlformats.org/drawingml/2006/chart" xmlns:r="http://schemas.openxmlformats.org/officeDocument/2006/relationships" r:id="rId8"/>
          </a:graphicData>
        </a:graphic>
      </p:graphicFrame>
      <p:sp>
        <p:nvSpPr>
          <p:cNvPr id="4" name="Content Placeholder 3">
            <a:extLst>
              <a:ext uri="{FF2B5EF4-FFF2-40B4-BE49-F238E27FC236}">
                <a16:creationId xmlns:a16="http://schemas.microsoft.com/office/drawing/2014/main" id="{1490C889-2A73-4783-B8EC-9186CD624A8A}"/>
              </a:ext>
            </a:extLst>
          </p:cNvPr>
          <p:cNvSpPr>
            <a:spLocks noGrp="1"/>
          </p:cNvSpPr>
          <p:nvPr>
            <p:ph sz="quarter" idx="16"/>
            <p:custDataLst>
              <p:tags r:id="rId4"/>
            </p:custDataLst>
          </p:nvPr>
        </p:nvSpPr>
        <p:spPr>
          <a:xfrm>
            <a:off x="539998" y="6207711"/>
            <a:ext cx="9472220" cy="2578832"/>
          </a:xfrm>
        </p:spPr>
        <p:txBody>
          <a:bodyPr/>
          <a:lstStyle/>
          <a:p>
            <a:r>
              <a:rPr lang="en-GB" dirty="0"/>
              <a:t>This chart shows the interest of the 27 who are currently not members of the USS in a flexible contribution option</a:t>
            </a:r>
          </a:p>
          <a:p>
            <a:r>
              <a:rPr lang="en-GB" dirty="0"/>
              <a:t>Of those that did answer, only 33% answered yes.</a:t>
            </a:r>
          </a:p>
          <a:p>
            <a:endParaRPr lang="en-GB" dirty="0"/>
          </a:p>
          <a:p>
            <a:endParaRPr lang="en-GB" dirty="0"/>
          </a:p>
          <a:p>
            <a:endParaRPr lang="en-GB" dirty="0"/>
          </a:p>
        </p:txBody>
      </p:sp>
      <p:sp>
        <p:nvSpPr>
          <p:cNvPr id="5" name="Title 4">
            <a:extLst>
              <a:ext uri="{FF2B5EF4-FFF2-40B4-BE49-F238E27FC236}">
                <a16:creationId xmlns:a16="http://schemas.microsoft.com/office/drawing/2014/main" id="{4A29621C-0F98-47F3-9D0F-2C3C3C9E30C8}"/>
              </a:ext>
            </a:extLst>
          </p:cNvPr>
          <p:cNvSpPr>
            <a:spLocks noGrp="1"/>
          </p:cNvSpPr>
          <p:nvPr>
            <p:ph type="title"/>
            <p:custDataLst>
              <p:tags r:id="rId5"/>
            </p:custDataLst>
          </p:nvPr>
        </p:nvSpPr>
        <p:spPr>
          <a:xfrm>
            <a:off x="539998" y="432000"/>
            <a:ext cx="9472220" cy="756000"/>
          </a:xfrm>
        </p:spPr>
        <p:txBody>
          <a:bodyPr/>
          <a:lstStyle/>
          <a:p>
            <a:r>
              <a:rPr lang="en-GB" dirty="0"/>
              <a:t>(A) 4. If you are not currently in the Scheme, would you reconsider if there were other options available which allowed a lower member contribution for a period, for example a 4% member contribution, albeit for a lower benefit?</a:t>
            </a:r>
          </a:p>
        </p:txBody>
      </p:sp>
      <p:sp>
        <p:nvSpPr>
          <p:cNvPr id="2" name="Slide Number Placeholder 1">
            <a:extLst>
              <a:ext uri="{FF2B5EF4-FFF2-40B4-BE49-F238E27FC236}">
                <a16:creationId xmlns:a16="http://schemas.microsoft.com/office/drawing/2014/main" id="{D5B80710-1311-4C77-BC75-391E8E268191}"/>
              </a:ext>
            </a:extLst>
          </p:cNvPr>
          <p:cNvSpPr>
            <a:spLocks noGrp="1"/>
          </p:cNvSpPr>
          <p:nvPr>
            <p:ph type="sldNum" sz="quarter" idx="15"/>
            <p:custDataLst>
              <p:tags r:id="rId6"/>
            </p:custDataLst>
          </p:nvPr>
        </p:nvSpPr>
        <p:spPr/>
        <p:txBody>
          <a:bodyPr/>
          <a:lstStyle/>
          <a:p>
            <a:pPr marL="0" marR="0" lvl="0" indent="0" algn="r" defTabSz="457200" rtl="0" eaLnBrk="1" fontAlgn="auto" latinLnBrk="0" hangingPunct="1">
              <a:lnSpc>
                <a:spcPct val="90000"/>
              </a:lnSpc>
              <a:spcBef>
                <a:spcPts val="0"/>
              </a:spcBef>
              <a:spcAft>
                <a:spcPts val="0"/>
              </a:spcAft>
              <a:buClrTx/>
              <a:buSzTx/>
              <a:buFontTx/>
              <a:buNone/>
              <a:tabLst/>
              <a:defRPr/>
            </a:pPr>
            <a:fld id="{318147DC-1BE8-4CB3-8FD3-794750B1925D}" type="slidenum">
              <a:rPr kumimoji="0" lang="en-GB" sz="1000" b="0" i="0" u="none" strike="noStrike" kern="1200" cap="none" spc="0" normalizeH="0" baseline="0" noProof="0" smtClean="0">
                <a:ln>
                  <a:noFill/>
                </a:ln>
                <a:solidFill>
                  <a:srgbClr val="4D4F53"/>
                </a:solidFill>
                <a:effectLst/>
                <a:uLnTx/>
                <a:uFillTx/>
                <a:latin typeface="Arial"/>
                <a:ea typeface="+mn-ea"/>
                <a:cs typeface="+mn-cs"/>
              </a:rPr>
              <a:pPr marL="0" marR="0" lvl="0" indent="0" algn="r" defTabSz="457200" rtl="0" eaLnBrk="1" fontAlgn="auto" latinLnBrk="0" hangingPunct="1">
                <a:lnSpc>
                  <a:spcPct val="90000"/>
                </a:lnSpc>
                <a:spcBef>
                  <a:spcPts val="0"/>
                </a:spcBef>
                <a:spcAft>
                  <a:spcPts val="0"/>
                </a:spcAft>
                <a:buClrTx/>
                <a:buSzTx/>
                <a:buFontTx/>
                <a:buNone/>
                <a:tabLst/>
                <a:defRPr/>
              </a:pPr>
              <a:t>5</a:t>
            </a:fld>
            <a:endParaRPr kumimoji="0" lang="en-GB" sz="1000" b="0" i="0" u="none" strike="noStrike" kern="1200" cap="none" spc="0" normalizeH="0" baseline="0" noProof="0" dirty="0">
              <a:ln>
                <a:noFill/>
              </a:ln>
              <a:solidFill>
                <a:srgbClr val="4D4F53"/>
              </a:solidFill>
              <a:effectLst/>
              <a:uLnTx/>
              <a:uFillTx/>
              <a:latin typeface="Arial"/>
              <a:ea typeface="+mn-ea"/>
              <a:cs typeface="+mn-cs"/>
            </a:endParaRPr>
          </a:p>
        </p:txBody>
      </p:sp>
    </p:spTree>
    <p:custDataLst>
      <p:custData r:id="rId1"/>
      <p:custData r:id="rId2"/>
      <p:tags r:id="rId3"/>
    </p:custDataLst>
    <p:extLst>
      <p:ext uri="{BB962C8B-B14F-4D97-AF65-F5344CB8AC3E}">
        <p14:creationId xmlns:p14="http://schemas.microsoft.com/office/powerpoint/2010/main" val="3373701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90C889-2A73-4783-B8EC-9186CD624A8A}"/>
              </a:ext>
            </a:extLst>
          </p:cNvPr>
          <p:cNvSpPr>
            <a:spLocks noGrp="1"/>
          </p:cNvSpPr>
          <p:nvPr>
            <p:ph sz="quarter" idx="16"/>
            <p:custDataLst>
              <p:tags r:id="rId4"/>
            </p:custDataLst>
          </p:nvPr>
        </p:nvSpPr>
        <p:spPr>
          <a:xfrm>
            <a:off x="539998" y="5988633"/>
            <a:ext cx="9607302" cy="2578832"/>
          </a:xfrm>
        </p:spPr>
        <p:txBody>
          <a:bodyPr/>
          <a:lstStyle/>
          <a:p>
            <a:r>
              <a:rPr lang="en-GB" dirty="0"/>
              <a:t>Positive response to this question with 72% of participants strongly agreeing with the statement </a:t>
            </a:r>
          </a:p>
          <a:p>
            <a:r>
              <a:rPr lang="en-GB" dirty="0"/>
              <a:t>Only 2% of participants disagreed with this statement</a:t>
            </a:r>
          </a:p>
          <a:p>
            <a:endParaRPr lang="en-GB" dirty="0"/>
          </a:p>
          <a:p>
            <a:endParaRPr lang="en-GB" dirty="0"/>
          </a:p>
          <a:p>
            <a:endParaRPr lang="en-GB" dirty="0"/>
          </a:p>
          <a:p>
            <a:endParaRPr lang="en-GB" dirty="0"/>
          </a:p>
        </p:txBody>
      </p:sp>
      <p:graphicFrame>
        <p:nvGraphicFramePr>
          <p:cNvPr id="8" name="Chart 7" descr="3% did not answer this question; 1% strongly disagreed with this statement; 1%  disagreed; 5% neither agreed nor disagreed; 18% agreed and 72% strongly agreed with this statement.&#10;" title="Bar chart. I consider the USS pension to be a valuable part of my overall employment reward package.">
            <a:extLst>
              <a:ext uri="{FF2B5EF4-FFF2-40B4-BE49-F238E27FC236}">
                <a16:creationId xmlns:a16="http://schemas.microsoft.com/office/drawing/2014/main" id="{26137AA3-EDE8-41D4-A9F2-B50D33DFA977}"/>
              </a:ext>
            </a:extLst>
          </p:cNvPr>
          <p:cNvGraphicFramePr>
            <a:graphicFrameLocks/>
          </p:cNvGraphicFramePr>
          <p:nvPr>
            <p:extLst>
              <p:ext uri="{D42A27DB-BD31-4B8C-83A1-F6EECF244321}">
                <p14:modId xmlns:p14="http://schemas.microsoft.com/office/powerpoint/2010/main" val="2895423596"/>
              </p:ext>
            </p:extLst>
          </p:nvPr>
        </p:nvGraphicFramePr>
        <p:xfrm>
          <a:off x="1237674" y="1653309"/>
          <a:ext cx="8063344" cy="4102507"/>
        </p:xfrm>
        <a:graphic>
          <a:graphicData uri="http://schemas.openxmlformats.org/drawingml/2006/chart">
            <c:chart xmlns:c="http://schemas.openxmlformats.org/drawingml/2006/chart" xmlns:r="http://schemas.openxmlformats.org/officeDocument/2006/relationships" r:id="rId8"/>
          </a:graphicData>
        </a:graphic>
      </p:graphicFrame>
      <p:sp>
        <p:nvSpPr>
          <p:cNvPr id="5" name="Title 4">
            <a:extLst>
              <a:ext uri="{FF2B5EF4-FFF2-40B4-BE49-F238E27FC236}">
                <a16:creationId xmlns:a16="http://schemas.microsoft.com/office/drawing/2014/main" id="{4A29621C-0F98-47F3-9D0F-2C3C3C9E30C8}"/>
              </a:ext>
            </a:extLst>
          </p:cNvPr>
          <p:cNvSpPr>
            <a:spLocks noGrp="1"/>
          </p:cNvSpPr>
          <p:nvPr>
            <p:ph type="title"/>
            <p:custDataLst>
              <p:tags r:id="rId5"/>
            </p:custDataLst>
          </p:nvPr>
        </p:nvSpPr>
        <p:spPr>
          <a:xfrm>
            <a:off x="539998" y="432000"/>
            <a:ext cx="9176657" cy="756000"/>
          </a:xfrm>
        </p:spPr>
        <p:txBody>
          <a:bodyPr/>
          <a:lstStyle/>
          <a:p>
            <a:pPr fontAlgn="base"/>
            <a:r>
              <a:rPr lang="en-GB" dirty="0"/>
              <a:t>(B) 1. I consider the USS pension to be a valuable part of my overall employment reward package</a:t>
            </a:r>
          </a:p>
        </p:txBody>
      </p:sp>
      <p:sp>
        <p:nvSpPr>
          <p:cNvPr id="2" name="Slide Number Placeholder 1">
            <a:extLst>
              <a:ext uri="{FF2B5EF4-FFF2-40B4-BE49-F238E27FC236}">
                <a16:creationId xmlns:a16="http://schemas.microsoft.com/office/drawing/2014/main" id="{D5B80710-1311-4C77-BC75-391E8E268191}"/>
              </a:ext>
            </a:extLst>
          </p:cNvPr>
          <p:cNvSpPr>
            <a:spLocks noGrp="1"/>
          </p:cNvSpPr>
          <p:nvPr>
            <p:ph type="sldNum" sz="quarter" idx="15"/>
            <p:custDataLst>
              <p:tags r:id="rId6"/>
            </p:custDataLst>
          </p:nvPr>
        </p:nvSpPr>
        <p:spPr/>
        <p:txBody>
          <a:bodyPr/>
          <a:lstStyle/>
          <a:p>
            <a:pPr marL="0" marR="0" lvl="0" indent="0" algn="r" defTabSz="457200" rtl="0" eaLnBrk="1" fontAlgn="auto" latinLnBrk="0" hangingPunct="1">
              <a:lnSpc>
                <a:spcPct val="90000"/>
              </a:lnSpc>
              <a:spcBef>
                <a:spcPts val="0"/>
              </a:spcBef>
              <a:spcAft>
                <a:spcPts val="0"/>
              </a:spcAft>
              <a:buClrTx/>
              <a:buSzTx/>
              <a:buFontTx/>
              <a:buNone/>
              <a:tabLst/>
              <a:defRPr/>
            </a:pPr>
            <a:fld id="{318147DC-1BE8-4CB3-8FD3-794750B1925D}" type="slidenum">
              <a:rPr kumimoji="0" lang="en-GB" sz="1000" b="0" i="0" u="none" strike="noStrike" kern="1200" cap="none" spc="0" normalizeH="0" baseline="0" noProof="0" smtClean="0">
                <a:ln>
                  <a:noFill/>
                </a:ln>
                <a:solidFill>
                  <a:srgbClr val="4D4F53"/>
                </a:solidFill>
                <a:effectLst/>
                <a:uLnTx/>
                <a:uFillTx/>
                <a:latin typeface="Arial"/>
                <a:ea typeface="+mn-ea"/>
                <a:cs typeface="+mn-cs"/>
              </a:rPr>
              <a:pPr marL="0" marR="0" lvl="0" indent="0" algn="r" defTabSz="457200" rtl="0" eaLnBrk="1" fontAlgn="auto" latinLnBrk="0" hangingPunct="1">
                <a:lnSpc>
                  <a:spcPct val="90000"/>
                </a:lnSpc>
                <a:spcBef>
                  <a:spcPts val="0"/>
                </a:spcBef>
                <a:spcAft>
                  <a:spcPts val="0"/>
                </a:spcAft>
                <a:buClrTx/>
                <a:buSzTx/>
                <a:buFontTx/>
                <a:buNone/>
                <a:tabLst/>
                <a:defRPr/>
              </a:pPr>
              <a:t>6</a:t>
            </a:fld>
            <a:endParaRPr kumimoji="0" lang="en-GB" sz="1000" b="0" i="0" u="none" strike="noStrike" kern="1200" cap="none" spc="0" normalizeH="0" baseline="0" noProof="0" dirty="0">
              <a:ln>
                <a:noFill/>
              </a:ln>
              <a:solidFill>
                <a:srgbClr val="4D4F53"/>
              </a:solidFill>
              <a:effectLst/>
              <a:uLnTx/>
              <a:uFillTx/>
              <a:latin typeface="Arial"/>
              <a:ea typeface="+mn-ea"/>
              <a:cs typeface="+mn-cs"/>
            </a:endParaRPr>
          </a:p>
        </p:txBody>
      </p:sp>
    </p:spTree>
    <p:custDataLst>
      <p:custData r:id="rId1"/>
      <p:custData r:id="rId2"/>
      <p:tags r:id="rId3"/>
    </p:custDataLst>
    <p:extLst>
      <p:ext uri="{BB962C8B-B14F-4D97-AF65-F5344CB8AC3E}">
        <p14:creationId xmlns:p14="http://schemas.microsoft.com/office/powerpoint/2010/main" val="1437812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90C889-2A73-4783-B8EC-9186CD624A8A}"/>
              </a:ext>
            </a:extLst>
          </p:cNvPr>
          <p:cNvSpPr>
            <a:spLocks noGrp="1"/>
          </p:cNvSpPr>
          <p:nvPr>
            <p:ph sz="quarter" idx="16"/>
            <p:custDataLst>
              <p:tags r:id="rId4"/>
            </p:custDataLst>
          </p:nvPr>
        </p:nvSpPr>
        <p:spPr>
          <a:xfrm>
            <a:off x="542255" y="6089761"/>
            <a:ext cx="9607302" cy="2578832"/>
          </a:xfrm>
        </p:spPr>
        <p:txBody>
          <a:bodyPr/>
          <a:lstStyle/>
          <a:p>
            <a:r>
              <a:rPr lang="en-GB" dirty="0"/>
              <a:t>Positive response to this question with 78% agreeing with this statement to some degree</a:t>
            </a:r>
          </a:p>
          <a:p>
            <a:r>
              <a:rPr lang="en-GB" dirty="0"/>
              <a:t>Only 7% of participants disagreed with this statement</a:t>
            </a:r>
          </a:p>
          <a:p>
            <a:endParaRPr lang="en-GB" dirty="0"/>
          </a:p>
          <a:p>
            <a:endParaRPr lang="en-GB" dirty="0"/>
          </a:p>
        </p:txBody>
      </p:sp>
      <p:graphicFrame>
        <p:nvGraphicFramePr>
          <p:cNvPr id="6" name="Chart 5" descr="3% did not answer this question; 2% strongly disagreed with this statement; 5%  disagreed; 14% neither agreed nor disagreed; 22% agreed and  54% strongly agreed.&#10;" title="Bar chart. When I started in my role, I considered the USS pension as an attraction of working at the University.">
            <a:extLst>
              <a:ext uri="{FF2B5EF4-FFF2-40B4-BE49-F238E27FC236}">
                <a16:creationId xmlns:a16="http://schemas.microsoft.com/office/drawing/2014/main" id="{263AB279-A1D5-430A-BB11-9B934C68E243}"/>
              </a:ext>
            </a:extLst>
          </p:cNvPr>
          <p:cNvGraphicFramePr>
            <a:graphicFrameLocks/>
          </p:cNvGraphicFramePr>
          <p:nvPr>
            <p:extLst>
              <p:ext uri="{D42A27DB-BD31-4B8C-83A1-F6EECF244321}">
                <p14:modId xmlns:p14="http://schemas.microsoft.com/office/powerpoint/2010/main" val="4038741395"/>
              </p:ext>
            </p:extLst>
          </p:nvPr>
        </p:nvGraphicFramePr>
        <p:xfrm>
          <a:off x="1250978" y="1735727"/>
          <a:ext cx="8146473" cy="4088220"/>
        </p:xfrm>
        <a:graphic>
          <a:graphicData uri="http://schemas.openxmlformats.org/drawingml/2006/chart">
            <c:chart xmlns:c="http://schemas.openxmlformats.org/drawingml/2006/chart" xmlns:r="http://schemas.openxmlformats.org/officeDocument/2006/relationships" r:id="rId8"/>
          </a:graphicData>
        </a:graphic>
      </p:graphicFrame>
      <p:sp>
        <p:nvSpPr>
          <p:cNvPr id="5" name="Title 4">
            <a:extLst>
              <a:ext uri="{FF2B5EF4-FFF2-40B4-BE49-F238E27FC236}">
                <a16:creationId xmlns:a16="http://schemas.microsoft.com/office/drawing/2014/main" id="{4A29621C-0F98-47F3-9D0F-2C3C3C9E30C8}"/>
              </a:ext>
            </a:extLst>
          </p:cNvPr>
          <p:cNvSpPr>
            <a:spLocks noGrp="1"/>
          </p:cNvSpPr>
          <p:nvPr>
            <p:ph type="title"/>
            <p:custDataLst>
              <p:tags r:id="rId5"/>
            </p:custDataLst>
          </p:nvPr>
        </p:nvSpPr>
        <p:spPr>
          <a:xfrm>
            <a:off x="539998" y="432000"/>
            <a:ext cx="9075057" cy="756000"/>
          </a:xfrm>
        </p:spPr>
        <p:txBody>
          <a:bodyPr/>
          <a:lstStyle/>
          <a:p>
            <a:pPr fontAlgn="base"/>
            <a:r>
              <a:rPr lang="en-GB" dirty="0"/>
              <a:t>(B) 2. i) When I started in my role, I considered the USS pension as an attraction of working at the University </a:t>
            </a:r>
          </a:p>
        </p:txBody>
      </p:sp>
      <p:sp>
        <p:nvSpPr>
          <p:cNvPr id="2" name="Slide Number Placeholder 1">
            <a:extLst>
              <a:ext uri="{FF2B5EF4-FFF2-40B4-BE49-F238E27FC236}">
                <a16:creationId xmlns:a16="http://schemas.microsoft.com/office/drawing/2014/main" id="{D5B80710-1311-4C77-BC75-391E8E268191}"/>
              </a:ext>
            </a:extLst>
          </p:cNvPr>
          <p:cNvSpPr>
            <a:spLocks noGrp="1"/>
          </p:cNvSpPr>
          <p:nvPr>
            <p:ph type="sldNum" sz="quarter" idx="15"/>
            <p:custDataLst>
              <p:tags r:id="rId6"/>
            </p:custDataLst>
          </p:nvPr>
        </p:nvSpPr>
        <p:spPr/>
        <p:txBody>
          <a:bodyPr/>
          <a:lstStyle/>
          <a:p>
            <a:pPr marL="0" marR="0" lvl="0" indent="0" algn="r" defTabSz="457200" rtl="0" eaLnBrk="1" fontAlgn="auto" latinLnBrk="0" hangingPunct="1">
              <a:lnSpc>
                <a:spcPct val="90000"/>
              </a:lnSpc>
              <a:spcBef>
                <a:spcPts val="0"/>
              </a:spcBef>
              <a:spcAft>
                <a:spcPts val="0"/>
              </a:spcAft>
              <a:buClrTx/>
              <a:buSzTx/>
              <a:buFontTx/>
              <a:buNone/>
              <a:tabLst/>
              <a:defRPr/>
            </a:pPr>
            <a:fld id="{318147DC-1BE8-4CB3-8FD3-794750B1925D}" type="slidenum">
              <a:rPr kumimoji="0" lang="en-GB" sz="1000" b="0" i="0" u="none" strike="noStrike" kern="1200" cap="none" spc="0" normalizeH="0" baseline="0" noProof="0" smtClean="0">
                <a:ln>
                  <a:noFill/>
                </a:ln>
                <a:solidFill>
                  <a:srgbClr val="4D4F53"/>
                </a:solidFill>
                <a:effectLst/>
                <a:uLnTx/>
                <a:uFillTx/>
                <a:latin typeface="Arial"/>
                <a:ea typeface="+mn-ea"/>
                <a:cs typeface="+mn-cs"/>
              </a:rPr>
              <a:pPr marL="0" marR="0" lvl="0" indent="0" algn="r" defTabSz="457200" rtl="0" eaLnBrk="1" fontAlgn="auto" latinLnBrk="0" hangingPunct="1">
                <a:lnSpc>
                  <a:spcPct val="90000"/>
                </a:lnSpc>
                <a:spcBef>
                  <a:spcPts val="0"/>
                </a:spcBef>
                <a:spcAft>
                  <a:spcPts val="0"/>
                </a:spcAft>
                <a:buClrTx/>
                <a:buSzTx/>
                <a:buFontTx/>
                <a:buNone/>
                <a:tabLst/>
                <a:defRPr/>
              </a:pPr>
              <a:t>7</a:t>
            </a:fld>
            <a:endParaRPr kumimoji="0" lang="en-GB" sz="1000" b="0" i="0" u="none" strike="noStrike" kern="1200" cap="none" spc="0" normalizeH="0" baseline="0" noProof="0" dirty="0">
              <a:ln>
                <a:noFill/>
              </a:ln>
              <a:solidFill>
                <a:srgbClr val="4D4F53"/>
              </a:solidFill>
              <a:effectLst/>
              <a:uLnTx/>
              <a:uFillTx/>
              <a:latin typeface="Arial"/>
              <a:ea typeface="+mn-ea"/>
              <a:cs typeface="+mn-cs"/>
            </a:endParaRPr>
          </a:p>
        </p:txBody>
      </p:sp>
    </p:spTree>
    <p:custDataLst>
      <p:custData r:id="rId1"/>
      <p:custData r:id="rId2"/>
      <p:tags r:id="rId3"/>
    </p:custDataLst>
    <p:extLst>
      <p:ext uri="{BB962C8B-B14F-4D97-AF65-F5344CB8AC3E}">
        <p14:creationId xmlns:p14="http://schemas.microsoft.com/office/powerpoint/2010/main" val="3851611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90C889-2A73-4783-B8EC-9186CD624A8A}"/>
              </a:ext>
            </a:extLst>
          </p:cNvPr>
          <p:cNvSpPr>
            <a:spLocks noGrp="1"/>
          </p:cNvSpPr>
          <p:nvPr>
            <p:ph sz="quarter" idx="16"/>
            <p:custDataLst>
              <p:tags r:id="rId4"/>
            </p:custDataLst>
          </p:nvPr>
        </p:nvSpPr>
        <p:spPr>
          <a:xfrm>
            <a:off x="542255" y="5830790"/>
            <a:ext cx="9607302" cy="2578832"/>
          </a:xfrm>
        </p:spPr>
        <p:txBody>
          <a:bodyPr/>
          <a:lstStyle/>
          <a:p>
            <a:endParaRPr lang="en-GB" dirty="0"/>
          </a:p>
          <a:p>
            <a:r>
              <a:rPr lang="en-GB" dirty="0"/>
              <a:t>Slight trend highlighting the USS pension is less of an attraction than it used to be</a:t>
            </a:r>
          </a:p>
          <a:p>
            <a:r>
              <a:rPr lang="en-GB" dirty="0"/>
              <a:t>Still a positive response with 67% agreeing with this statement</a:t>
            </a:r>
          </a:p>
          <a:p>
            <a:r>
              <a:rPr lang="en-GB" dirty="0"/>
              <a:t>However a higher proportion of 16% disagreeing</a:t>
            </a:r>
          </a:p>
          <a:p>
            <a:endParaRPr lang="en-GB" dirty="0"/>
          </a:p>
          <a:p>
            <a:endParaRPr lang="en-GB" dirty="0"/>
          </a:p>
          <a:p>
            <a:endParaRPr lang="en-GB" dirty="0"/>
          </a:p>
          <a:p>
            <a:endParaRPr lang="en-GB" dirty="0"/>
          </a:p>
          <a:p>
            <a:endParaRPr lang="en-GB" dirty="0"/>
          </a:p>
        </p:txBody>
      </p:sp>
      <p:graphicFrame>
        <p:nvGraphicFramePr>
          <p:cNvPr id="7" name="Chart 6" descr="3% did not answer this question; 4% strongly disagreed with this statement; 11% disagreed; 16% neither agreed nor disagreed; 37% agreed and 29% strongly agreed." title="Bar chart. Do you consider the USS pension as an attraction of working at the University currently?">
            <a:extLst>
              <a:ext uri="{FF2B5EF4-FFF2-40B4-BE49-F238E27FC236}">
                <a16:creationId xmlns:a16="http://schemas.microsoft.com/office/drawing/2014/main" id="{CD4561A1-F96F-4FB2-83A6-A8CF65C396E5}"/>
              </a:ext>
            </a:extLst>
          </p:cNvPr>
          <p:cNvGraphicFramePr>
            <a:graphicFrameLocks/>
          </p:cNvGraphicFramePr>
          <p:nvPr>
            <p:extLst>
              <p:ext uri="{D42A27DB-BD31-4B8C-83A1-F6EECF244321}">
                <p14:modId xmlns:p14="http://schemas.microsoft.com/office/powerpoint/2010/main" val="572704283"/>
              </p:ext>
            </p:extLst>
          </p:nvPr>
        </p:nvGraphicFramePr>
        <p:xfrm>
          <a:off x="1011381" y="1697037"/>
          <a:ext cx="8580582" cy="4165599"/>
        </p:xfrm>
        <a:graphic>
          <a:graphicData uri="http://schemas.openxmlformats.org/drawingml/2006/chart">
            <c:chart xmlns:c="http://schemas.openxmlformats.org/drawingml/2006/chart" xmlns:r="http://schemas.openxmlformats.org/officeDocument/2006/relationships" r:id="rId8"/>
          </a:graphicData>
        </a:graphic>
      </p:graphicFrame>
      <p:sp>
        <p:nvSpPr>
          <p:cNvPr id="5" name="Title 4">
            <a:extLst>
              <a:ext uri="{FF2B5EF4-FFF2-40B4-BE49-F238E27FC236}">
                <a16:creationId xmlns:a16="http://schemas.microsoft.com/office/drawing/2014/main" id="{4A29621C-0F98-47F3-9D0F-2C3C3C9E30C8}"/>
              </a:ext>
            </a:extLst>
          </p:cNvPr>
          <p:cNvSpPr>
            <a:spLocks noGrp="1"/>
          </p:cNvSpPr>
          <p:nvPr>
            <p:ph type="title"/>
            <p:custDataLst>
              <p:tags r:id="rId5"/>
            </p:custDataLst>
          </p:nvPr>
        </p:nvSpPr>
        <p:spPr/>
        <p:txBody>
          <a:bodyPr/>
          <a:lstStyle/>
          <a:p>
            <a:pPr fontAlgn="base"/>
            <a:r>
              <a:rPr lang="en-GB" dirty="0"/>
              <a:t>(B) 2. ii) Do you consider the USS pension as an attraction of working at the University currently? </a:t>
            </a:r>
          </a:p>
        </p:txBody>
      </p:sp>
      <p:sp>
        <p:nvSpPr>
          <p:cNvPr id="2" name="Slide Number Placeholder 1">
            <a:extLst>
              <a:ext uri="{FF2B5EF4-FFF2-40B4-BE49-F238E27FC236}">
                <a16:creationId xmlns:a16="http://schemas.microsoft.com/office/drawing/2014/main" id="{D5B80710-1311-4C77-BC75-391E8E268191}"/>
              </a:ext>
            </a:extLst>
          </p:cNvPr>
          <p:cNvSpPr>
            <a:spLocks noGrp="1"/>
          </p:cNvSpPr>
          <p:nvPr>
            <p:ph type="sldNum" sz="quarter" idx="15"/>
            <p:custDataLst>
              <p:tags r:id="rId6"/>
            </p:custDataLst>
          </p:nvPr>
        </p:nvSpPr>
        <p:spPr/>
        <p:txBody>
          <a:bodyPr/>
          <a:lstStyle/>
          <a:p>
            <a:pPr marL="0" marR="0" lvl="0" indent="0" algn="r" defTabSz="457200" rtl="0" eaLnBrk="1" fontAlgn="auto" latinLnBrk="0" hangingPunct="1">
              <a:lnSpc>
                <a:spcPct val="90000"/>
              </a:lnSpc>
              <a:spcBef>
                <a:spcPts val="0"/>
              </a:spcBef>
              <a:spcAft>
                <a:spcPts val="0"/>
              </a:spcAft>
              <a:buClrTx/>
              <a:buSzTx/>
              <a:buFontTx/>
              <a:buNone/>
              <a:tabLst/>
              <a:defRPr/>
            </a:pPr>
            <a:fld id="{318147DC-1BE8-4CB3-8FD3-794750B1925D}" type="slidenum">
              <a:rPr kumimoji="0" lang="en-GB" sz="1000" b="0" i="0" u="none" strike="noStrike" kern="1200" cap="none" spc="0" normalizeH="0" baseline="0" noProof="0" smtClean="0">
                <a:ln>
                  <a:noFill/>
                </a:ln>
                <a:solidFill>
                  <a:srgbClr val="4D4F53"/>
                </a:solidFill>
                <a:effectLst/>
                <a:uLnTx/>
                <a:uFillTx/>
                <a:latin typeface="Arial"/>
                <a:ea typeface="+mn-ea"/>
                <a:cs typeface="+mn-cs"/>
              </a:rPr>
              <a:pPr marL="0" marR="0" lvl="0" indent="0" algn="r" defTabSz="457200" rtl="0" eaLnBrk="1" fontAlgn="auto" latinLnBrk="0" hangingPunct="1">
                <a:lnSpc>
                  <a:spcPct val="90000"/>
                </a:lnSpc>
                <a:spcBef>
                  <a:spcPts val="0"/>
                </a:spcBef>
                <a:spcAft>
                  <a:spcPts val="0"/>
                </a:spcAft>
                <a:buClrTx/>
                <a:buSzTx/>
                <a:buFontTx/>
                <a:buNone/>
                <a:tabLst/>
                <a:defRPr/>
              </a:pPr>
              <a:t>8</a:t>
            </a:fld>
            <a:endParaRPr kumimoji="0" lang="en-GB" sz="1000" b="0" i="0" u="none" strike="noStrike" kern="1200" cap="none" spc="0" normalizeH="0" baseline="0" noProof="0" dirty="0">
              <a:ln>
                <a:noFill/>
              </a:ln>
              <a:solidFill>
                <a:srgbClr val="4D4F53"/>
              </a:solidFill>
              <a:effectLst/>
              <a:uLnTx/>
              <a:uFillTx/>
              <a:latin typeface="Arial"/>
              <a:ea typeface="+mn-ea"/>
              <a:cs typeface="+mn-cs"/>
            </a:endParaRPr>
          </a:p>
        </p:txBody>
      </p:sp>
    </p:spTree>
    <p:custDataLst>
      <p:custData r:id="rId1"/>
      <p:custData r:id="rId2"/>
      <p:tags r:id="rId3"/>
    </p:custDataLst>
    <p:extLst>
      <p:ext uri="{BB962C8B-B14F-4D97-AF65-F5344CB8AC3E}">
        <p14:creationId xmlns:p14="http://schemas.microsoft.com/office/powerpoint/2010/main" val="1933924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490C889-2A73-4783-B8EC-9186CD624A8A}"/>
              </a:ext>
            </a:extLst>
          </p:cNvPr>
          <p:cNvSpPr>
            <a:spLocks noGrp="1"/>
          </p:cNvSpPr>
          <p:nvPr>
            <p:ph sz="quarter" idx="16"/>
            <p:custDataLst>
              <p:tags r:id="rId4"/>
            </p:custDataLst>
          </p:nvPr>
        </p:nvSpPr>
        <p:spPr>
          <a:xfrm>
            <a:off x="542255" y="6270259"/>
            <a:ext cx="9607302" cy="2578832"/>
          </a:xfrm>
        </p:spPr>
        <p:txBody>
          <a:bodyPr/>
          <a:lstStyle/>
          <a:p>
            <a:r>
              <a:rPr lang="en-GB" dirty="0"/>
              <a:t>53% responded yes to this </a:t>
            </a:r>
            <a:r>
              <a:rPr lang="en-GB" dirty="0" smtClean="0"/>
              <a:t>question.</a:t>
            </a:r>
            <a:endParaRPr lang="en-GB" dirty="0"/>
          </a:p>
          <a:p>
            <a:endParaRPr lang="en-GB" dirty="0"/>
          </a:p>
          <a:p>
            <a:endParaRPr lang="en-GB" dirty="0"/>
          </a:p>
          <a:p>
            <a:endParaRPr lang="en-GB" dirty="0"/>
          </a:p>
          <a:p>
            <a:endParaRPr lang="en-GB" dirty="0"/>
          </a:p>
        </p:txBody>
      </p:sp>
      <p:graphicFrame>
        <p:nvGraphicFramePr>
          <p:cNvPr id="6" name="Chart 5" descr="23% responded ‘Don’t know’; 24% responded ‘No’ and 53% responded ‘Yes’.&#10;" title="Pie chart. Would you support a flexible option which would allow members of the scheme to pay in less than the required member rate (currently 9.6% of salary) for a short period of time, for a lower level of benefit? ">
            <a:extLst>
              <a:ext uri="{FF2B5EF4-FFF2-40B4-BE49-F238E27FC236}">
                <a16:creationId xmlns:a16="http://schemas.microsoft.com/office/drawing/2014/main" id="{695D75C2-F37F-49B8-A7B0-C92F40FA87A7}"/>
              </a:ext>
            </a:extLst>
          </p:cNvPr>
          <p:cNvGraphicFramePr>
            <a:graphicFrameLocks/>
          </p:cNvGraphicFramePr>
          <p:nvPr>
            <p:extLst>
              <p:ext uri="{D42A27DB-BD31-4B8C-83A1-F6EECF244321}">
                <p14:modId xmlns:p14="http://schemas.microsoft.com/office/powerpoint/2010/main" val="169084350"/>
              </p:ext>
            </p:extLst>
          </p:nvPr>
        </p:nvGraphicFramePr>
        <p:xfrm>
          <a:off x="2249430" y="2155398"/>
          <a:ext cx="5933282" cy="4114861"/>
        </p:xfrm>
        <a:graphic>
          <a:graphicData uri="http://schemas.openxmlformats.org/drawingml/2006/chart">
            <c:chart xmlns:c="http://schemas.openxmlformats.org/drawingml/2006/chart" xmlns:r="http://schemas.openxmlformats.org/officeDocument/2006/relationships" r:id="rId8"/>
          </a:graphicData>
        </a:graphic>
      </p:graphicFrame>
      <p:sp>
        <p:nvSpPr>
          <p:cNvPr id="5" name="Title 4">
            <a:extLst>
              <a:ext uri="{FF2B5EF4-FFF2-40B4-BE49-F238E27FC236}">
                <a16:creationId xmlns:a16="http://schemas.microsoft.com/office/drawing/2014/main" id="{4A29621C-0F98-47F3-9D0F-2C3C3C9E30C8}"/>
              </a:ext>
            </a:extLst>
          </p:cNvPr>
          <p:cNvSpPr>
            <a:spLocks noGrp="1"/>
          </p:cNvSpPr>
          <p:nvPr>
            <p:ph type="title"/>
            <p:custDataLst>
              <p:tags r:id="rId5"/>
            </p:custDataLst>
          </p:nvPr>
        </p:nvSpPr>
        <p:spPr>
          <a:xfrm>
            <a:off x="539998" y="432000"/>
            <a:ext cx="9352147" cy="756000"/>
          </a:xfrm>
        </p:spPr>
        <p:txBody>
          <a:bodyPr/>
          <a:lstStyle/>
          <a:p>
            <a:pPr fontAlgn="base"/>
            <a:r>
              <a:rPr lang="en-GB" dirty="0"/>
              <a:t>(B) 3. Would you support a flexible option which would allow members of the scheme to pay in less than the required member rate (currently 9.6% of salary) for a short period of time, for a lower level of benefit? </a:t>
            </a:r>
          </a:p>
        </p:txBody>
      </p:sp>
      <p:sp>
        <p:nvSpPr>
          <p:cNvPr id="2" name="Slide Number Placeholder 1">
            <a:extLst>
              <a:ext uri="{FF2B5EF4-FFF2-40B4-BE49-F238E27FC236}">
                <a16:creationId xmlns:a16="http://schemas.microsoft.com/office/drawing/2014/main" id="{D5B80710-1311-4C77-BC75-391E8E268191}"/>
              </a:ext>
            </a:extLst>
          </p:cNvPr>
          <p:cNvSpPr>
            <a:spLocks noGrp="1"/>
          </p:cNvSpPr>
          <p:nvPr>
            <p:ph type="sldNum" sz="quarter" idx="15"/>
            <p:custDataLst>
              <p:tags r:id="rId6"/>
            </p:custDataLst>
          </p:nvPr>
        </p:nvSpPr>
        <p:spPr/>
        <p:txBody>
          <a:bodyPr/>
          <a:lstStyle/>
          <a:p>
            <a:pPr marL="0" marR="0" lvl="0" indent="0" algn="r" defTabSz="457200" rtl="0" eaLnBrk="1" fontAlgn="auto" latinLnBrk="0" hangingPunct="1">
              <a:lnSpc>
                <a:spcPct val="90000"/>
              </a:lnSpc>
              <a:spcBef>
                <a:spcPts val="0"/>
              </a:spcBef>
              <a:spcAft>
                <a:spcPts val="0"/>
              </a:spcAft>
              <a:buClrTx/>
              <a:buSzTx/>
              <a:buFontTx/>
              <a:buNone/>
              <a:tabLst/>
              <a:defRPr/>
            </a:pPr>
            <a:fld id="{318147DC-1BE8-4CB3-8FD3-794750B1925D}" type="slidenum">
              <a:rPr kumimoji="0" lang="en-GB" sz="1000" b="0" i="0" u="none" strike="noStrike" kern="1200" cap="none" spc="0" normalizeH="0" baseline="0" noProof="0" smtClean="0">
                <a:ln>
                  <a:noFill/>
                </a:ln>
                <a:solidFill>
                  <a:srgbClr val="4D4F53"/>
                </a:solidFill>
                <a:effectLst/>
                <a:uLnTx/>
                <a:uFillTx/>
                <a:latin typeface="Arial"/>
                <a:ea typeface="+mn-ea"/>
                <a:cs typeface="+mn-cs"/>
              </a:rPr>
              <a:pPr marL="0" marR="0" lvl="0" indent="0" algn="r" defTabSz="457200" rtl="0" eaLnBrk="1" fontAlgn="auto" latinLnBrk="0" hangingPunct="1">
                <a:lnSpc>
                  <a:spcPct val="90000"/>
                </a:lnSpc>
                <a:spcBef>
                  <a:spcPts val="0"/>
                </a:spcBef>
                <a:spcAft>
                  <a:spcPts val="0"/>
                </a:spcAft>
                <a:buClrTx/>
                <a:buSzTx/>
                <a:buFontTx/>
                <a:buNone/>
                <a:tabLst/>
                <a:defRPr/>
              </a:pPr>
              <a:t>9</a:t>
            </a:fld>
            <a:endParaRPr kumimoji="0" lang="en-GB" sz="1000" b="0" i="0" u="none" strike="noStrike" kern="1200" cap="none" spc="0" normalizeH="0" baseline="0" noProof="0" dirty="0">
              <a:ln>
                <a:noFill/>
              </a:ln>
              <a:solidFill>
                <a:srgbClr val="4D4F53"/>
              </a:solidFill>
              <a:effectLst/>
              <a:uLnTx/>
              <a:uFillTx/>
              <a:latin typeface="Arial"/>
              <a:ea typeface="+mn-ea"/>
              <a:cs typeface="+mn-cs"/>
            </a:endParaRPr>
          </a:p>
        </p:txBody>
      </p:sp>
    </p:spTree>
    <p:custDataLst>
      <p:custData r:id="rId1"/>
      <p:custData r:id="rId2"/>
      <p:tags r:id="rId3"/>
    </p:custDataLst>
    <p:extLst>
      <p:ext uri="{BB962C8B-B14F-4D97-AF65-F5344CB8AC3E}">
        <p14:creationId xmlns:p14="http://schemas.microsoft.com/office/powerpoint/2010/main" val="260097562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EMEOPTION1SELECTED" val="Primary"/>
  <p:tag name="TEMPLATELOADED" val="PresentationA4"/>
  <p:tag name="ADMINPROTECTIONOFF" val="False"/>
  <p:tag name="PRESENTATIONADDDIVIDERNUMBER" val="False"/>
  <p:tag name="PRESENTATION TOC INCLUDE DIVIDERS" val="True"/>
  <p:tag name="PRESENTATION TOC OUTLINE LEVEL TOP" val="2"/>
  <p:tag name="PRESENTATION TOC TITLE" val="Table of Contents"/>
  <p:tag name="PRESENTATION TOC SHOW NUMBERS" val="True"/>
  <p:tag name="PRESENTATION TOC HYPERLINK NUMBERS" val="False"/>
  <p:tag name="MAXCOLS" val="12"/>
  <p:tag name="MAXROWS" val="12"/>
  <p:tag name="MAXGUTTERROW" val="2 cm"/>
  <p:tag name="MAXGUTTERCOL" val="2 cm"/>
  <p:tag name="MASTERLEFTMARGIN" val="42.5196"/>
  <p:tag name="MASTERTOPMARGIN" val="121.8897"/>
  <p:tag name="MASTERBOTTOMMARGIN" val="50.9981"/>
  <p:tag name="MASTERRIGHTMARGIN" val="42.505"/>
  <p:tag name="CUSTMASTERLEFTMARGIN" val="42.5196"/>
  <p:tag name="CUSTMASTERTOPMARGIN" val="121.8897"/>
  <p:tag name="CUSTMASTERBOTTOMMARGIN" val="50.9981"/>
  <p:tag name="CUSTMASTERRIGHTMARGIN" val="42.505"/>
  <p:tag name="GUIDESAPPLIEDTO" val="2"/>
  <p:tag name="TITLETOPMARGIN" val="34.0157"/>
  <p:tag name="TITLEBOTTOMMARGIN" val="93.5433"/>
</p:tagLst>
</file>

<file path=ppt/tags/tag10.xml><?xml version="1.0" encoding="utf-8"?>
<p:tagLst xmlns:a="http://schemas.openxmlformats.org/drawingml/2006/main" xmlns:r="http://schemas.openxmlformats.org/officeDocument/2006/relationships" xmlns:p="http://schemas.openxmlformats.org/presentationml/2006/main">
  <p:tag name="MS_PLACEHOLDERID" val="PlaceholderID43970.823125070903"/>
</p:tagLst>
</file>

<file path=ppt/tags/tag10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557870414018"/>
</p:tagLst>
</file>

<file path=ppt/tags/tag101.xml><?xml version="1.0" encoding="utf-8"?>
<p:tagLst xmlns:a="http://schemas.openxmlformats.org/drawingml/2006/main" xmlns:r="http://schemas.openxmlformats.org/officeDocument/2006/relationships" xmlns:p="http://schemas.openxmlformats.org/presentationml/2006/main">
  <p:tag name="MS_PLACEHOLDERID" val="PlaceholderID43970.8234143518067617"/>
</p:tagLst>
</file>

<file path=ppt/tags/tag102.xml><?xml version="1.0" encoding="utf-8"?>
<p:tagLst xmlns:a="http://schemas.openxmlformats.org/drawingml/2006/main" xmlns:r="http://schemas.openxmlformats.org/officeDocument/2006/relationships" xmlns:p="http://schemas.openxmlformats.org/presentationml/2006/main">
  <p:tag name="GUIDECOLS" val="2"/>
  <p:tag name="GUIDEROWS" val="2"/>
  <p:tag name="GUTTERCOL" val="0.6 cm"/>
  <p:tag name="GUTTERROW" val="0.6 cm"/>
  <p:tag name="GUIDESAPPLIEDTO" val="2"/>
</p:tagLst>
</file>

<file path=ppt/tags/tag103.xml><?xml version="1.0" encoding="utf-8"?>
<p:tagLst xmlns:a="http://schemas.openxmlformats.org/drawingml/2006/main" xmlns:r="http://schemas.openxmlformats.org/officeDocument/2006/relationships" xmlns:p="http://schemas.openxmlformats.org/presentationml/2006/main">
  <p:tag name="MS_PLACEHOLDERID" val="PlaceholderID43970.8234143518053387"/>
</p:tagLst>
</file>

<file path=ppt/tags/tag10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8009259709038"/>
</p:tagLst>
</file>

<file path=ppt/tags/tag10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7662037814490"/>
</p:tagLst>
</file>

<file path=ppt/tags/tag106.xml><?xml version="1.0" encoding="utf-8"?>
<p:tagLst xmlns:a="http://schemas.openxmlformats.org/drawingml/2006/main" xmlns:r="http://schemas.openxmlformats.org/officeDocument/2006/relationships" xmlns:p="http://schemas.openxmlformats.org/presentationml/2006/main">
  <p:tag name="MS_PLACEHOLDERID" val="PlaceholderID43970.8234143518067617"/>
</p:tagLst>
</file>

<file path=ppt/tags/tag10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824074145353"/>
</p:tagLst>
</file>

<file path=ppt/tags/tag108.xml><?xml version="1.0" encoding="utf-8"?>
<p:tagLst xmlns:a="http://schemas.openxmlformats.org/drawingml/2006/main" xmlns:r="http://schemas.openxmlformats.org/officeDocument/2006/relationships" xmlns:p="http://schemas.openxmlformats.org/presentationml/2006/main">
  <p:tag name="GUIDECOLS" val="2"/>
  <p:tag name="GUIDEROWS" val="2"/>
  <p:tag name="GUTTERCOL" val="0.6 cm"/>
  <p:tag name="GUTTERROW" val="0.6 cm"/>
  <p:tag name="GUIDESAPPLIEDTO" val="2"/>
</p:tagLst>
</file>

<file path=ppt/tags/tag109.xml><?xml version="1.0" encoding="utf-8"?>
<p:tagLst xmlns:a="http://schemas.openxmlformats.org/drawingml/2006/main" xmlns:r="http://schemas.openxmlformats.org/officeDocument/2006/relationships" xmlns:p="http://schemas.openxmlformats.org/presentationml/2006/main">
  <p:tag name="MS_PLACEHOLDERID" val="PlaceholderID43970.8235069444004564"/>
</p:tagLst>
</file>

<file path=ppt/tags/tag11.xml><?xml version="1.0" encoding="utf-8"?>
<p:tagLst xmlns:a="http://schemas.openxmlformats.org/drawingml/2006/main" xmlns:r="http://schemas.openxmlformats.org/officeDocument/2006/relationships" xmlns:p="http://schemas.openxmlformats.org/presentationml/2006/main">
  <p:tag name="MS_PLACEHOLDERID" val="PlaceholderID43970.823125004535"/>
</p:tagLst>
</file>

<file path=ppt/tags/tag110.xml><?xml version="1.0" encoding="utf-8"?>
<p:tagLst xmlns:a="http://schemas.openxmlformats.org/drawingml/2006/main" xmlns:r="http://schemas.openxmlformats.org/officeDocument/2006/relationships" xmlns:p="http://schemas.openxmlformats.org/presentationml/2006/main">
  <p:tag name="MS_PLACEHOLDERID" val="PlaceholderID43970.8235069444029577"/>
</p:tagLst>
</file>

<file path=ppt/tags/tag11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7685185622697"/>
</p:tagLst>
</file>

<file path=ppt/tags/tag11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7337963298165"/>
</p:tagLst>
</file>

<file path=ppt/tags/tag11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6875000468700"/>
</p:tagLst>
</file>

<file path=ppt/tags/tag11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6412037592458"/>
</p:tagLst>
</file>

<file path=ppt/tags/tag115.xml><?xml version="1.0" encoding="utf-8"?>
<p:tagLst xmlns:a="http://schemas.openxmlformats.org/drawingml/2006/main" xmlns:r="http://schemas.openxmlformats.org/officeDocument/2006/relationships" xmlns:p="http://schemas.openxmlformats.org/presentationml/2006/main">
  <p:tag name="GUIDECOLS" val="2"/>
  <p:tag name="GUIDEROWS" val="2"/>
  <p:tag name="GUTTERCOL" val="0.6 cm"/>
  <p:tag name="GUTTERROW" val="0.6 cm"/>
  <p:tag name="GUIDESAPPLIEDTO" val="2"/>
</p:tagLst>
</file>

<file path=ppt/tags/tag116.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11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4560185949557"/>
</p:tagLst>
</file>

<file path=ppt/tags/tag11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421296356237"/>
</p:tagLst>
</file>

<file path=ppt/tags/tag119.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12.xml><?xml version="1.0" encoding="utf-8"?>
<p:tagLst xmlns:a="http://schemas.openxmlformats.org/drawingml/2006/main" xmlns:r="http://schemas.openxmlformats.org/officeDocument/2006/relationships" xmlns:p="http://schemas.openxmlformats.org/presentationml/2006/main">
  <p:tag name="MS_PLACEHOLDERID" val="PlaceholderID43970.823125041403"/>
</p:tagLst>
</file>

<file path=ppt/tags/tag120.xml><?xml version="1.0" encoding="utf-8"?>
<p:tagLst xmlns:a="http://schemas.openxmlformats.org/drawingml/2006/main" xmlns:r="http://schemas.openxmlformats.org/officeDocument/2006/relationships" xmlns:p="http://schemas.openxmlformats.org/presentationml/2006/main">
  <p:tag name="MS_PLACEHOLDERID" val="PlaceholderID44076.5352662037096195"/>
  <p:tag name="GUIDECOLS" val="3"/>
  <p:tag name="GUIDEROWS" val="1"/>
  <p:tag name="GUTTERCOL" val="0.6 cm"/>
  <p:tag name="GUTTERROW" val="0.6 cm"/>
  <p:tag name="GUIDESAPPLIEDTO" val="2"/>
</p:tagLst>
</file>

<file path=ppt/tags/tag121.xml><?xml version="1.0" encoding="utf-8"?>
<p:tagLst xmlns:a="http://schemas.openxmlformats.org/drawingml/2006/main" xmlns:r="http://schemas.openxmlformats.org/officeDocument/2006/relationships" xmlns:p="http://schemas.openxmlformats.org/presentationml/2006/main">
  <p:tag name="MS_PLACEHOLDERID" val="PlaceholderID43970.8235763889027827"/>
</p:tagLst>
</file>

<file path=ppt/tags/tag122.xml><?xml version="1.0" encoding="utf-8"?>
<p:tagLst xmlns:a="http://schemas.openxmlformats.org/drawingml/2006/main" xmlns:r="http://schemas.openxmlformats.org/officeDocument/2006/relationships" xmlns:p="http://schemas.openxmlformats.org/presentationml/2006/main">
  <p:tag name="MS_PLACEHOLDERID" val="PlaceholderID43970.8235763889016044"/>
</p:tagLst>
</file>

<file path=ppt/tags/tag12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8958333829802"/>
</p:tagLst>
</file>

<file path=ppt/tags/tag12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8726852279342"/>
</p:tagLst>
</file>

<file path=ppt/tags/tag12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8495370263793"/>
</p:tagLst>
</file>

<file path=ppt/tags/tag12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8148148647821"/>
</p:tagLst>
</file>

<file path=ppt/tags/tag127.xml><?xml version="1.0" encoding="utf-8"?>
<p:tagLst xmlns:a="http://schemas.openxmlformats.org/drawingml/2006/main" xmlns:r="http://schemas.openxmlformats.org/officeDocument/2006/relationships" xmlns:p="http://schemas.openxmlformats.org/presentationml/2006/main">
  <p:tag name="GUIDECOLS" val="3"/>
  <p:tag name="GUIDEROWS" val="2"/>
  <p:tag name="GUTTERCOL" val="0.6 cm"/>
  <p:tag name="GUTTERROW" val="0.6 cm"/>
  <p:tag name="GUIDESAPPLIEDTO" val="2"/>
</p:tagLst>
</file>

<file path=ppt/tags/tag128.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12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0115741986093"/>
</p:tagLst>
</file>

<file path=ppt/tags/tag13.xml><?xml version="1.0" encoding="utf-8"?>
<p:tagLst xmlns:a="http://schemas.openxmlformats.org/drawingml/2006/main" xmlns:r="http://schemas.openxmlformats.org/officeDocument/2006/relationships" xmlns:p="http://schemas.openxmlformats.org/presentationml/2006/main">
  <p:tag name="MS_PLACEHOLDERID" val="PlaceholderID43970.823125086261"/>
</p:tagLst>
</file>

<file path=ppt/tags/tag13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9421296824602"/>
</p:tagLst>
</file>

<file path=ppt/tags/tag131.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13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9768519589163"/>
</p:tagLst>
</file>

<file path=ppt/tags/tag133.xml><?xml version="1.0" encoding="utf-8"?>
<p:tagLst xmlns:a="http://schemas.openxmlformats.org/drawingml/2006/main" xmlns:r="http://schemas.openxmlformats.org/officeDocument/2006/relationships" xmlns:p="http://schemas.openxmlformats.org/presentationml/2006/main">
  <p:tag name="GUIDECOLS" val="3"/>
  <p:tag name="GUIDEROWS" val="1"/>
  <p:tag name="GUTTERCOL" val="0.6 cm"/>
  <p:tag name="GUTTERROW" val="0.6 cm"/>
  <p:tag name="GUIDESAPPLIEDTO" val="2"/>
</p:tagLst>
</file>

<file path=ppt/tags/tag134.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13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2.6090393519760724"/>
</p:tagLst>
</file>

<file path=ppt/tags/tag13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2.6089699074774740"/>
</p:tagLst>
</file>

<file path=ppt/tags/tag137.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13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2.609004629614018"/>
</p:tagLst>
</file>

<file path=ppt/tags/tag13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2.609166666745353"/>
</p:tagLst>
</file>

<file path=ppt/tags/tag14.xml><?xml version="1.0" encoding="utf-8"?>
<p:tagLst xmlns:a="http://schemas.openxmlformats.org/drawingml/2006/main" xmlns:r="http://schemas.openxmlformats.org/officeDocument/2006/relationships" xmlns:p="http://schemas.openxmlformats.org/presentationml/2006/main">
  <p:tag name="CUSTMASTERTOPMARGIN" val="121.8898"/>
  <p:tag name="CUSTMASTERLEFTMARGIN" val="42.5197"/>
  <p:tag name="CUSTMASTERRIGHTMARGIN" val="42.5197"/>
  <p:tag name="CUSTMASTERBOTTOMMARGIN" val="51.0236"/>
  <p:tag name="GUIDECOLS" val="6"/>
  <p:tag name="GUIDEROWS" val="3"/>
  <p:tag name="GUTTERCOL" val="0.6 cm"/>
  <p:tag name="GUTTERROW" val="0.6 cm"/>
  <p:tag name="GUIDESAPPLIEDTO" val="2"/>
</p:tagLst>
</file>

<file path=ppt/tags/tag14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2.6090972222814490"/>
</p:tagLst>
</file>

<file path=ppt/tags/tag14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2.6091319444709038"/>
</p:tagLst>
</file>

<file path=ppt/tags/tag142.xml><?xml version="1.0" encoding="utf-8"?>
<p:tagLst xmlns:a="http://schemas.openxmlformats.org/drawingml/2006/main" xmlns:r="http://schemas.openxmlformats.org/officeDocument/2006/relationships" xmlns:p="http://schemas.openxmlformats.org/presentationml/2006/main">
  <p:tag name="GUIDECOLS" val="3"/>
  <p:tag name="GUIDEROWS" val="2"/>
  <p:tag name="GUTTERCOL" val="0.6 cm"/>
  <p:tag name="GUTTERROW" val="0.6 cm"/>
  <p:tag name="GUIDESAPPLIEDTO" val="2"/>
</p:tagLst>
</file>

<file path=ppt/tags/tag143.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14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5601852767112"/>
</p:tagLst>
</file>

<file path=ppt/tags/tag14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5370370524868"/>
</p:tagLst>
</file>

<file path=ppt/tags/tag146.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14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594907453505"/>
</p:tagLst>
</file>

<file path=ppt/tags/tag148.xml><?xml version="1.0" encoding="utf-8"?>
<p:tagLst xmlns:a="http://schemas.openxmlformats.org/drawingml/2006/main" xmlns:r="http://schemas.openxmlformats.org/officeDocument/2006/relationships" xmlns:p="http://schemas.openxmlformats.org/presentationml/2006/main">
  <p:tag name="GUIDECOLS" val="3"/>
  <p:tag name="GUIDEROWS" val="2"/>
  <p:tag name="GUTTERCOL" val="0.6 cm"/>
  <p:tag name="GUTTERROW" val="0.6 cm"/>
  <p:tag name="GUIDESAPPLIEDTO" val="2"/>
</p:tagLst>
</file>

<file path=ppt/tags/tag149.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15.xml><?xml version="1.0" encoding="utf-8"?>
<p:tagLst xmlns:a="http://schemas.openxmlformats.org/drawingml/2006/main" xmlns:r="http://schemas.openxmlformats.org/officeDocument/2006/relationships" xmlns:p="http://schemas.openxmlformats.org/presentationml/2006/main">
  <p:tag name="MS_PLACEHOLDERID" val="PlaceholderID43970.8231944444079048"/>
  <p:tag name="STYLEXMLFILE" val="Subtitle List"/>
</p:tagLst>
</file>

<file path=ppt/tags/tag15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2152778295773"/>
</p:tagLst>
</file>

<file path=ppt/tags/tag15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2615741300970"/>
</p:tagLst>
</file>

<file path=ppt/tags/tag152.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15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2384259382011"/>
</p:tagLst>
</file>

<file path=ppt/tags/tag154.xml><?xml version="1.0" encoding="utf-8"?>
<p:tagLst xmlns:a="http://schemas.openxmlformats.org/drawingml/2006/main" xmlns:r="http://schemas.openxmlformats.org/officeDocument/2006/relationships" xmlns:p="http://schemas.openxmlformats.org/presentationml/2006/main">
  <p:tag name="GUIDECOLS" val="3"/>
  <p:tag name="GUIDEROWS" val="2"/>
  <p:tag name="GUTTERCOL" val="0.6 cm"/>
  <p:tag name="GUTTERROW" val="0.6 cm"/>
  <p:tag name="GUIDESAPPLIEDTO" val="2"/>
</p:tagLst>
</file>

<file path=ppt/tags/tag155.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15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2152778295773"/>
</p:tagLst>
</file>

<file path=ppt/tags/tag15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2615741300970"/>
</p:tagLst>
</file>

<file path=ppt/tags/tag158.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15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2962963948571"/>
</p:tagLst>
</file>

<file path=ppt/tags/tag16.xml><?xml version="1.0" encoding="utf-8"?>
<p:tagLst xmlns:a="http://schemas.openxmlformats.org/drawingml/2006/main" xmlns:r="http://schemas.openxmlformats.org/officeDocument/2006/relationships" xmlns:p="http://schemas.openxmlformats.org/presentationml/2006/main">
  <p:tag name="MS_PLACEHOLDERID" val="PlaceholderID43970.8231944444037353"/>
</p:tagLst>
</file>

<file path=ppt/tags/tag16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2384259382011"/>
</p:tagLst>
</file>

<file path=ppt/tags/tag161.xml><?xml version="1.0" encoding="utf-8"?>
<p:tagLst xmlns:a="http://schemas.openxmlformats.org/drawingml/2006/main" xmlns:r="http://schemas.openxmlformats.org/officeDocument/2006/relationships" xmlns:p="http://schemas.openxmlformats.org/presentationml/2006/main">
  <p:tag name="GUIDECOLS" val="3"/>
  <p:tag name="GUIDEROWS" val="2"/>
  <p:tag name="GUTTERCOL" val="0.6 cm"/>
  <p:tag name="GUTTERROW" val="0.6 cm"/>
  <p:tag name="GUIDESAPPLIEDTO" val="2"/>
</p:tagLst>
</file>

<file path=ppt/tags/tag162.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16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180555645649"/>
</p:tagLst>
</file>

<file path=ppt/tags/tag16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0879630103023"/>
</p:tagLst>
</file>

<file path=ppt/tags/tag165.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16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1111111798884"/>
</p:tagLst>
</file>

<file path=ppt/tags/tag16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1458333284480"/>
</p:tagLst>
</file>

<file path=ppt/tags/tag168.xml><?xml version="1.0" encoding="utf-8"?>
<p:tagLst xmlns:a="http://schemas.openxmlformats.org/drawingml/2006/main" xmlns:r="http://schemas.openxmlformats.org/officeDocument/2006/relationships" xmlns:p="http://schemas.openxmlformats.org/presentationml/2006/main">
  <p:tag name="GUIDECOLS" val="3"/>
  <p:tag name="GUIDEROWS" val="2"/>
  <p:tag name="GUTTERCOL" val="0.6 cm"/>
  <p:tag name="GUTTERROW" val="0.6 cm"/>
  <p:tag name="GUIDESAPPLIEDTO" val="2"/>
</p:tagLst>
</file>

<file path=ppt/tags/tag169.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17.xml><?xml version="1.0" encoding="utf-8"?>
<p:tagLst xmlns:a="http://schemas.openxmlformats.org/drawingml/2006/main" xmlns:r="http://schemas.openxmlformats.org/officeDocument/2006/relationships" xmlns:p="http://schemas.openxmlformats.org/presentationml/2006/main">
  <p:tag name="MS_PLACEHOLDERID" val="PlaceholderID43970.8231944444087144"/>
</p:tagLst>
</file>

<file path=ppt/tags/tag17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3310185979829"/>
</p:tagLst>
</file>

<file path=ppt/tags/tag17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3888889278280"/>
</p:tagLst>
</file>

<file path=ppt/tags/tag172.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17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4236111160442"/>
</p:tagLst>
</file>

<file path=ppt/tags/tag17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3657407401374"/>
</p:tagLst>
</file>

<file path=ppt/tags/tag175.xml><?xml version="1.0" encoding="utf-8"?>
<p:tagLst xmlns:a="http://schemas.openxmlformats.org/drawingml/2006/main" xmlns:r="http://schemas.openxmlformats.org/officeDocument/2006/relationships" xmlns:p="http://schemas.openxmlformats.org/presentationml/2006/main">
  <p:tag name="GUIDECOLS" val="3"/>
  <p:tag name="GUIDEROWS" val="6"/>
  <p:tag name="GUTTERCOL" val="0.6 cm"/>
  <p:tag name="GUTTERROW" val="0.6 cm"/>
  <p:tag name="GUIDESAPPLIEDTO" val="2"/>
</p:tagLst>
</file>

<file path=ppt/tags/tag176.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17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3310185979829"/>
</p:tagLst>
</file>

<file path=ppt/tags/tag17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3888889278280"/>
</p:tagLst>
</file>

<file path=ppt/tags/tag179.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18.xml><?xml version="1.0" encoding="utf-8"?>
<p:tagLst xmlns:a="http://schemas.openxmlformats.org/drawingml/2006/main" xmlns:r="http://schemas.openxmlformats.org/officeDocument/2006/relationships" xmlns:p="http://schemas.openxmlformats.org/presentationml/2006/main">
  <p:tag name="MS_PLACEHOLDERID" val="PlaceholderID43970.8231944444005623"/>
</p:tagLst>
</file>

<file path=ppt/tags/tag18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4236111160442"/>
</p:tagLst>
</file>

<file path=ppt/tags/tag18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3657407401374"/>
</p:tagLst>
</file>

<file path=ppt/tags/tag182.xml><?xml version="1.0" encoding="utf-8"?>
<p:tagLst xmlns:a="http://schemas.openxmlformats.org/drawingml/2006/main" xmlns:r="http://schemas.openxmlformats.org/officeDocument/2006/relationships" xmlns:p="http://schemas.openxmlformats.org/presentationml/2006/main">
  <p:tag name="GUIDECOLS" val="3"/>
  <p:tag name="GUIDEROWS" val="6"/>
  <p:tag name="GUTTERCOL" val="0.6 cm"/>
  <p:tag name="GUTTERROW" val="0.6 cm"/>
  <p:tag name="GUIDESAPPLIEDTO" val="2"/>
</p:tagLst>
</file>

<file path=ppt/tags/tag183.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18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5902778243931"/>
</p:tagLst>
</file>

<file path=ppt/tags/tag18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365741533873"/>
</p:tagLst>
</file>

<file path=ppt/tags/tag186.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18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597222106370"/>
</p:tagLst>
</file>

<file path=ppt/tags/tag18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828704999415"/>
</p:tagLst>
</file>

<file path=ppt/tags/tag189.xml><?xml version="1.0" encoding="utf-8"?>
<p:tagLst xmlns:a="http://schemas.openxmlformats.org/drawingml/2006/main" xmlns:r="http://schemas.openxmlformats.org/officeDocument/2006/relationships" xmlns:p="http://schemas.openxmlformats.org/presentationml/2006/main">
  <p:tag name="GUIDECOLS" val="3"/>
  <p:tag name="GUIDEROWS" val="6"/>
  <p:tag name="GUTTERCOL" val="0.6 cm"/>
  <p:tag name="GUTTERROW" val="0.6 cm"/>
  <p:tag name="GUIDESAPPLIEDTO" val="2"/>
</p:tagLst>
</file>

<file path=ppt/tags/tag19.xml><?xml version="1.0" encoding="utf-8"?>
<p:tagLst xmlns:a="http://schemas.openxmlformats.org/drawingml/2006/main" xmlns:r="http://schemas.openxmlformats.org/officeDocument/2006/relationships" xmlns:p="http://schemas.openxmlformats.org/presentationml/2006/main">
  <p:tag name="MS_PLACEHOLDERID" val="PlaceholderID43970.8231944444094955"/>
</p:tagLst>
</file>

<file path=ppt/tags/tag190.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19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5902778243931"/>
</p:tagLst>
</file>

<file path=ppt/tags/tag19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365741533873"/>
</p:tagLst>
</file>

<file path=ppt/tags/tag193.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19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597222106370"/>
</p:tagLst>
</file>

<file path=ppt/tags/tag19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828704999415"/>
</p:tagLst>
</file>

<file path=ppt/tags/tag196.xml><?xml version="1.0" encoding="utf-8"?>
<p:tagLst xmlns:a="http://schemas.openxmlformats.org/drawingml/2006/main" xmlns:r="http://schemas.openxmlformats.org/officeDocument/2006/relationships" xmlns:p="http://schemas.openxmlformats.org/presentationml/2006/main">
  <p:tag name="GUIDECOLS" val="3"/>
  <p:tag name="GUIDEROWS" val="3"/>
  <p:tag name="GUTTERCOL" val="0.6 cm"/>
  <p:tag name="GUTTERROW" val="0.6 cm"/>
  <p:tag name="GUIDESAPPLIEDTO" val="2"/>
</p:tagLst>
</file>

<file path=ppt/tags/tag197.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19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7986111575184"/>
</p:tagLst>
</file>

<file path=ppt/tags/tag19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7407407676176"/>
</p:tagLst>
</file>

<file path=ppt/tags/tag2.xml><?xml version="1.0" encoding="utf-8"?>
<p:tagLst xmlns:a="http://schemas.openxmlformats.org/drawingml/2006/main" xmlns:r="http://schemas.openxmlformats.org/officeDocument/2006/relationships" xmlns:p="http://schemas.openxmlformats.org/presentationml/2006/main">
  <p:tag name="GUIDESMEASURMENT" val="True"/>
</p:tagLst>
</file>

<file path=ppt/tags/tag20.xml><?xml version="1.0" encoding="utf-8"?>
<p:tagLst xmlns:a="http://schemas.openxmlformats.org/drawingml/2006/main" xmlns:r="http://schemas.openxmlformats.org/officeDocument/2006/relationships" xmlns:p="http://schemas.openxmlformats.org/presentationml/2006/main">
  <p:tag name="MS_PLACEHOLDERID" val="PlaceholderID43970.8231944444036401"/>
</p:tagLst>
</file>

<file path=ppt/tags/tag200.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20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775463015704"/>
</p:tagLst>
</file>

<file path=ppt/tags/tag20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8217593100052"/>
</p:tagLst>
</file>

<file path=ppt/tags/tag203.xml><?xml version="1.0" encoding="utf-8"?>
<p:tagLst xmlns:a="http://schemas.openxmlformats.org/drawingml/2006/main" xmlns:r="http://schemas.openxmlformats.org/officeDocument/2006/relationships" xmlns:p="http://schemas.openxmlformats.org/presentationml/2006/main">
  <p:tag name="GUIDECOLS" val="3"/>
  <p:tag name="GUIDEROWS" val="2"/>
  <p:tag name="GUTTERCOL" val="0.6 cm"/>
  <p:tag name="GUTTERROW" val="0.6 cm"/>
  <p:tag name="GUIDESAPPLIEDTO" val="2"/>
</p:tagLst>
</file>

<file path=ppt/tags/tag204.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205.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206.xml><?xml version="1.0" encoding="utf-8"?>
<p:tagLst xmlns:a="http://schemas.openxmlformats.org/drawingml/2006/main" xmlns:r="http://schemas.openxmlformats.org/officeDocument/2006/relationships" xmlns:p="http://schemas.openxmlformats.org/presentationml/2006/main">
  <p:tag name="GUIDECOLS" val="6"/>
  <p:tag name="GUIDEROWS" val="3"/>
  <p:tag name="GUTTERCOL" val="0.6 cm"/>
  <p:tag name="GUTTERROW" val="0.6 cm"/>
  <p:tag name="GUIDESAPPLIEDTO" val="2"/>
  <p:tag name="MS_PLACEHOLDERID" val="PlaceholderID44036.522650463058916"/>
</p:tagLst>
</file>

<file path=ppt/tags/tag207.xml><?xml version="1.0" encoding="utf-8"?>
<p:tagLst xmlns:a="http://schemas.openxmlformats.org/drawingml/2006/main" xmlns:r="http://schemas.openxmlformats.org/officeDocument/2006/relationships" xmlns:p="http://schemas.openxmlformats.org/presentationml/2006/main">
  <p:tag name="MS_PLACEHOLDERID" val="PlaceholderID44036.5228703704098609"/>
</p:tagLst>
</file>

<file path=ppt/tags/tag208.xml><?xml version="1.0" encoding="utf-8"?>
<p:tagLst xmlns:a="http://schemas.openxmlformats.org/drawingml/2006/main" xmlns:r="http://schemas.openxmlformats.org/officeDocument/2006/relationships" xmlns:p="http://schemas.openxmlformats.org/presentationml/2006/main">
  <p:tag name="GUIDECOLS" val="6"/>
  <p:tag name="GUIDEROWS" val="3"/>
  <p:tag name="GUTTERCOL" val="0.6 cm"/>
  <p:tag name="GUTTERROW" val="0.6 cm"/>
  <p:tag name="GUIDESAPPLIEDTO" val="2"/>
  <p:tag name="MS_PLACEHOLDERID" val="PlaceholderID44036.5228703704091096"/>
</p:tagLst>
</file>

<file path=ppt/tags/tag209.xml><?xml version="1.0" encoding="utf-8"?>
<p:tagLst xmlns:a="http://schemas.openxmlformats.org/drawingml/2006/main" xmlns:r="http://schemas.openxmlformats.org/officeDocument/2006/relationships" xmlns:p="http://schemas.openxmlformats.org/presentationml/2006/main">
  <p:tag name="STYLEXMLFILE" val="Table of Contents Styles"/>
  <p:tag name="PLACEHOLDERAUTOMATIONTAG" val="TableOfContentsText"/>
  <p:tag name="MS_XMLFILE_REGKEY" val=""/>
  <p:tag name="MS_PLACEHOLDERID" val="PlaceholderID43970.8236111111032620"/>
</p:tagLst>
</file>

<file path=ppt/tags/tag21.xml><?xml version="1.0" encoding="utf-8"?>
<p:tagLst xmlns:a="http://schemas.openxmlformats.org/drawingml/2006/main" xmlns:r="http://schemas.openxmlformats.org/officeDocument/2006/relationships" xmlns:p="http://schemas.openxmlformats.org/presentationml/2006/main">
  <p:tag name="MS_PLACEHOLDERID" val="PlaceholderID43970.8231944444052486"/>
</p:tagLst>
</file>

<file path=ppt/tags/tag210.xml><?xml version="1.0" encoding="utf-8"?>
<p:tagLst xmlns:a="http://schemas.openxmlformats.org/drawingml/2006/main" xmlns:r="http://schemas.openxmlformats.org/officeDocument/2006/relationships" xmlns:p="http://schemas.openxmlformats.org/presentationml/2006/main">
  <p:tag name="MS_PLACEHOLDERID" val="PlaceholderID43970.8236111111063317"/>
</p:tagLst>
</file>

<file path=ppt/tags/tag211.xml><?xml version="1.0" encoding="utf-8"?>
<p:tagLst xmlns:a="http://schemas.openxmlformats.org/drawingml/2006/main" xmlns:r="http://schemas.openxmlformats.org/officeDocument/2006/relationships" xmlns:p="http://schemas.openxmlformats.org/presentationml/2006/main">
  <p:tag name="GUIDECOLS" val="3"/>
  <p:tag name="GUIDEROWS" val="1"/>
  <p:tag name="GUTTERCOL" val="0.6 cm"/>
  <p:tag name="GUTTERROW" val="0.6 cm"/>
  <p:tag name="GUIDESAPPLIEDTO" val="2"/>
</p:tagLst>
</file>

<file path=ppt/tags/tag212.xml><?xml version="1.0" encoding="utf-8"?>
<p:tagLst xmlns:a="http://schemas.openxmlformats.org/drawingml/2006/main" xmlns:r="http://schemas.openxmlformats.org/officeDocument/2006/relationships" xmlns:p="http://schemas.openxmlformats.org/presentationml/2006/main">
  <p:tag name="GUIDECOLS" val="6"/>
  <p:tag name="GUIDEROWS" val="3"/>
  <p:tag name="GUTTERCOL" val="0.6 cm"/>
  <p:tag name="GUTTERROW" val="0.6 cm"/>
  <p:tag name="GUIDESAPPLIEDTO" val="2"/>
  <p:tag name="MASTERTOPMARGIN" val="121.8898"/>
  <p:tag name="MASTERLEFTMARGIN" val="42.5197"/>
  <p:tag name="MASTERRIGHTMARGIN" val="42.5197"/>
  <p:tag name="MASTERBOTTOMMARGIN" val="51.0236"/>
  <p:tag name="CUSTMASTERTOPMARGIN" val="121.8898"/>
  <p:tag name="CUSTMASTERLEFTMARGIN" val="42.5197"/>
  <p:tag name="CUSTMASTERRIGHTMARGIN" val="42.5197"/>
  <p:tag name="CUSTMASTERBOTTOMMARGIN" val="51.0236"/>
</p:tagLst>
</file>

<file path=ppt/tags/tag213.xml><?xml version="1.0" encoding="utf-8"?>
<p:tagLst xmlns:a="http://schemas.openxmlformats.org/drawingml/2006/main" xmlns:r="http://schemas.openxmlformats.org/officeDocument/2006/relationships" xmlns:p="http://schemas.openxmlformats.org/presentationml/2006/main">
  <p:tag name="GUIDESMEASURMENT" val="True"/>
</p:tagLst>
</file>

<file path=ppt/tags/tag214.xml><?xml version="1.0" encoding="utf-8"?>
<p:tagLst xmlns:a="http://schemas.openxmlformats.org/drawingml/2006/main" xmlns:r="http://schemas.openxmlformats.org/officeDocument/2006/relationships" xmlns:p="http://schemas.openxmlformats.org/presentationml/2006/main">
  <p:tag name="GUIDESFOOTERSHAPE" val="True"/>
  <p:tag name="GUIDESTITLESHAPE" val="True"/>
</p:tagLst>
</file>

<file path=ppt/tags/tag215.xml><?xml version="1.0" encoding="utf-8"?>
<p:tagLst xmlns:a="http://schemas.openxmlformats.org/drawingml/2006/main" xmlns:r="http://schemas.openxmlformats.org/officeDocument/2006/relationships" xmlns:p="http://schemas.openxmlformats.org/presentationml/2006/main">
  <p:tag name="GUIDESAPPLIEDTO" val="2"/>
  <p:tag name="GUIDECOLS" val="1"/>
  <p:tag name="GUIDEROWS" val="1"/>
  <p:tag name="GUTTERCOL" val="0.6"/>
  <p:tag name="GUTTERROW" val="0.6"/>
  <p:tag name="MASTERTOPMARGIN" val="121.8898"/>
  <p:tag name="MASTERLEFTMARGIN" val="42.5197"/>
  <p:tag name="MASTERRIGHTMARGIN" val="42.5197"/>
  <p:tag name="MASTERBOTTOMMARGIN" val="51.0236"/>
</p:tagLst>
</file>

<file path=ppt/tags/tag216.xml><?xml version="1.0" encoding="utf-8"?>
<p:tagLst xmlns:a="http://schemas.openxmlformats.org/drawingml/2006/main" xmlns:r="http://schemas.openxmlformats.org/officeDocument/2006/relationships" xmlns:p="http://schemas.openxmlformats.org/presentationml/2006/main">
  <p:tag name="MS_PLACEHOLDERID" val="PlaceholderID43970.823125070554"/>
</p:tagLst>
</file>

<file path=ppt/tags/tag217.xml><?xml version="1.0" encoding="utf-8"?>
<p:tagLst xmlns:a="http://schemas.openxmlformats.org/drawingml/2006/main" xmlns:r="http://schemas.openxmlformats.org/officeDocument/2006/relationships" xmlns:p="http://schemas.openxmlformats.org/presentationml/2006/main">
  <p:tag name="MS_PLACEHOLDERID" val="PlaceholderID43970.823125053342"/>
</p:tagLst>
</file>

<file path=ppt/tags/tag218.xml><?xml version="1.0" encoding="utf-8"?>
<p:tagLst xmlns:a="http://schemas.openxmlformats.org/drawingml/2006/main" xmlns:r="http://schemas.openxmlformats.org/officeDocument/2006/relationships" xmlns:p="http://schemas.openxmlformats.org/presentationml/2006/main">
  <p:tag name="MS_PLACEHOLDERID" val="PlaceholderID43970.823125057951"/>
</p:tagLst>
</file>

<file path=ppt/tags/tag219.xml><?xml version="1.0" encoding="utf-8"?>
<p:tagLst xmlns:a="http://schemas.openxmlformats.org/drawingml/2006/main" xmlns:r="http://schemas.openxmlformats.org/officeDocument/2006/relationships" xmlns:p="http://schemas.openxmlformats.org/presentationml/2006/main">
  <p:tag name="MS_PLACEHOLDERID" val="PlaceholderID43970.823125030194"/>
  <p:tag name="STYLEXMLFILE" val="Subtitle List"/>
</p:tagLst>
</file>

<file path=ppt/tags/tag22.xml><?xml version="1.0" encoding="utf-8"?>
<p:tagLst xmlns:a="http://schemas.openxmlformats.org/drawingml/2006/main" xmlns:r="http://schemas.openxmlformats.org/officeDocument/2006/relationships" xmlns:p="http://schemas.openxmlformats.org/presentationml/2006/main">
  <p:tag name="MS_PLACEHOLDERID" val="PlaceholderID43970.8231944444005350"/>
</p:tagLst>
</file>

<file path=ppt/tags/tag220.xml><?xml version="1.0" encoding="utf-8"?>
<p:tagLst xmlns:a="http://schemas.openxmlformats.org/drawingml/2006/main" xmlns:r="http://schemas.openxmlformats.org/officeDocument/2006/relationships" xmlns:p="http://schemas.openxmlformats.org/presentationml/2006/main">
  <p:tag name="MS_PLACEHOLDERID" val="PlaceholderID43970.823125077474"/>
</p:tagLst>
</file>

<file path=ppt/tags/tag221.xml><?xml version="1.0" encoding="utf-8"?>
<p:tagLst xmlns:a="http://schemas.openxmlformats.org/drawingml/2006/main" xmlns:r="http://schemas.openxmlformats.org/officeDocument/2006/relationships" xmlns:p="http://schemas.openxmlformats.org/presentationml/2006/main">
  <p:tag name="MS_PLACEHOLDERID" val="PlaceholderID43970.823125081449"/>
</p:tagLst>
</file>

<file path=ppt/tags/tag222.xml><?xml version="1.0" encoding="utf-8"?>
<p:tagLst xmlns:a="http://schemas.openxmlformats.org/drawingml/2006/main" xmlns:r="http://schemas.openxmlformats.org/officeDocument/2006/relationships" xmlns:p="http://schemas.openxmlformats.org/presentationml/2006/main">
  <p:tag name="MS_PLACEHOLDERID" val="PlaceholderID43970.823125070903"/>
</p:tagLst>
</file>

<file path=ppt/tags/tag223.xml><?xml version="1.0" encoding="utf-8"?>
<p:tagLst xmlns:a="http://schemas.openxmlformats.org/drawingml/2006/main" xmlns:r="http://schemas.openxmlformats.org/officeDocument/2006/relationships" xmlns:p="http://schemas.openxmlformats.org/presentationml/2006/main">
  <p:tag name="MS_PLACEHOLDERID" val="PlaceholderID43970.823125004535"/>
</p:tagLst>
</file>

<file path=ppt/tags/tag224.xml><?xml version="1.0" encoding="utf-8"?>
<p:tagLst xmlns:a="http://schemas.openxmlformats.org/drawingml/2006/main" xmlns:r="http://schemas.openxmlformats.org/officeDocument/2006/relationships" xmlns:p="http://schemas.openxmlformats.org/presentationml/2006/main">
  <p:tag name="MS_PLACEHOLDERID" val="PlaceholderID43970.823125041403"/>
</p:tagLst>
</file>

<file path=ppt/tags/tag225.xml><?xml version="1.0" encoding="utf-8"?>
<p:tagLst xmlns:a="http://schemas.openxmlformats.org/drawingml/2006/main" xmlns:r="http://schemas.openxmlformats.org/officeDocument/2006/relationships" xmlns:p="http://schemas.openxmlformats.org/presentationml/2006/main">
  <p:tag name="MS_PLACEHOLDERID" val="PlaceholderID43970.823125086261"/>
</p:tagLst>
</file>

<file path=ppt/tags/tag226.xml><?xml version="1.0" encoding="utf-8"?>
<p:tagLst xmlns:a="http://schemas.openxmlformats.org/drawingml/2006/main" xmlns:r="http://schemas.openxmlformats.org/officeDocument/2006/relationships" xmlns:p="http://schemas.openxmlformats.org/presentationml/2006/main">
  <p:tag name="CUSTMASTERTOPMARGIN" val="121.8898"/>
  <p:tag name="CUSTMASTERLEFTMARGIN" val="42.5197"/>
  <p:tag name="CUSTMASTERRIGHTMARGIN" val="42.5197"/>
  <p:tag name="CUSTMASTERBOTTOMMARGIN" val="51.0236"/>
  <p:tag name="GUIDECOLS" val="6"/>
  <p:tag name="GUIDEROWS" val="3"/>
  <p:tag name="GUTTERCOL" val="0.6 cm"/>
  <p:tag name="GUTTERROW" val="0.6 cm"/>
  <p:tag name="GUIDESAPPLIEDTO" val="2"/>
</p:tagLst>
</file>

<file path=ppt/tags/tag227.xml><?xml version="1.0" encoding="utf-8"?>
<p:tagLst xmlns:a="http://schemas.openxmlformats.org/drawingml/2006/main" xmlns:r="http://schemas.openxmlformats.org/officeDocument/2006/relationships" xmlns:p="http://schemas.openxmlformats.org/presentationml/2006/main">
  <p:tag name="MS_PLACEHOLDERID" val="PlaceholderID43970.8231944444079048"/>
  <p:tag name="STYLEXMLFILE" val="Subtitle List"/>
</p:tagLst>
</file>

<file path=ppt/tags/tag228.xml><?xml version="1.0" encoding="utf-8"?>
<p:tagLst xmlns:a="http://schemas.openxmlformats.org/drawingml/2006/main" xmlns:r="http://schemas.openxmlformats.org/officeDocument/2006/relationships" xmlns:p="http://schemas.openxmlformats.org/presentationml/2006/main">
  <p:tag name="MS_PLACEHOLDERID" val="PlaceholderID43970.8231944444037353"/>
</p:tagLst>
</file>

<file path=ppt/tags/tag229.xml><?xml version="1.0" encoding="utf-8"?>
<p:tagLst xmlns:a="http://schemas.openxmlformats.org/drawingml/2006/main" xmlns:r="http://schemas.openxmlformats.org/officeDocument/2006/relationships" xmlns:p="http://schemas.openxmlformats.org/presentationml/2006/main">
  <p:tag name="MS_PLACEHOLDERID" val="PlaceholderID43970.8231944444087144"/>
</p:tagLst>
</file>

<file path=ppt/tags/tag23.xml><?xml version="1.0" encoding="utf-8"?>
<p:tagLst xmlns:a="http://schemas.openxmlformats.org/drawingml/2006/main" xmlns:r="http://schemas.openxmlformats.org/officeDocument/2006/relationships" xmlns:p="http://schemas.openxmlformats.org/presentationml/2006/main">
  <p:tag name="MS_PLACEHOLDERID" val="PlaceholderID43970.8231944444059245"/>
</p:tagLst>
</file>

<file path=ppt/tags/tag230.xml><?xml version="1.0" encoding="utf-8"?>
<p:tagLst xmlns:a="http://schemas.openxmlformats.org/drawingml/2006/main" xmlns:r="http://schemas.openxmlformats.org/officeDocument/2006/relationships" xmlns:p="http://schemas.openxmlformats.org/presentationml/2006/main">
  <p:tag name="MS_PLACEHOLDERID" val="PlaceholderID43970.8231944444005623"/>
</p:tagLst>
</file>

<file path=ppt/tags/tag231.xml><?xml version="1.0" encoding="utf-8"?>
<p:tagLst xmlns:a="http://schemas.openxmlformats.org/drawingml/2006/main" xmlns:r="http://schemas.openxmlformats.org/officeDocument/2006/relationships" xmlns:p="http://schemas.openxmlformats.org/presentationml/2006/main">
  <p:tag name="MS_PLACEHOLDERID" val="PlaceholderID43970.8231944444094955"/>
</p:tagLst>
</file>

<file path=ppt/tags/tag232.xml><?xml version="1.0" encoding="utf-8"?>
<p:tagLst xmlns:a="http://schemas.openxmlformats.org/drawingml/2006/main" xmlns:r="http://schemas.openxmlformats.org/officeDocument/2006/relationships" xmlns:p="http://schemas.openxmlformats.org/presentationml/2006/main">
  <p:tag name="MS_PLACEHOLDERID" val="PlaceholderID43970.8231944444036401"/>
</p:tagLst>
</file>

<file path=ppt/tags/tag233.xml><?xml version="1.0" encoding="utf-8"?>
<p:tagLst xmlns:a="http://schemas.openxmlformats.org/drawingml/2006/main" xmlns:r="http://schemas.openxmlformats.org/officeDocument/2006/relationships" xmlns:p="http://schemas.openxmlformats.org/presentationml/2006/main">
  <p:tag name="MS_PLACEHOLDERID" val="PlaceholderID43970.8231944444052486"/>
</p:tagLst>
</file>

<file path=ppt/tags/tag234.xml><?xml version="1.0" encoding="utf-8"?>
<p:tagLst xmlns:a="http://schemas.openxmlformats.org/drawingml/2006/main" xmlns:r="http://schemas.openxmlformats.org/officeDocument/2006/relationships" xmlns:p="http://schemas.openxmlformats.org/presentationml/2006/main">
  <p:tag name="MS_PLACEHOLDERID" val="PlaceholderID43970.8231944444005350"/>
</p:tagLst>
</file>

<file path=ppt/tags/tag235.xml><?xml version="1.0" encoding="utf-8"?>
<p:tagLst xmlns:a="http://schemas.openxmlformats.org/drawingml/2006/main" xmlns:r="http://schemas.openxmlformats.org/officeDocument/2006/relationships" xmlns:p="http://schemas.openxmlformats.org/presentationml/2006/main">
  <p:tag name="MS_PLACEHOLDERID" val="PlaceholderID43970.8231944444059245"/>
</p:tagLst>
</file>

<file path=ppt/tags/tag236.xml><?xml version="1.0" encoding="utf-8"?>
<p:tagLst xmlns:a="http://schemas.openxmlformats.org/drawingml/2006/main" xmlns:r="http://schemas.openxmlformats.org/officeDocument/2006/relationships" xmlns:p="http://schemas.openxmlformats.org/presentationml/2006/main">
  <p:tag name="MS_PLACEHOLDERID" val="PlaceholderID43970.8231944444046870"/>
</p:tagLst>
</file>

<file path=ppt/tags/tag237.xml><?xml version="1.0" encoding="utf-8"?>
<p:tagLst xmlns:a="http://schemas.openxmlformats.org/drawingml/2006/main" xmlns:r="http://schemas.openxmlformats.org/officeDocument/2006/relationships" xmlns:p="http://schemas.openxmlformats.org/presentationml/2006/main">
  <p:tag name="GUIDECOLS" val="6"/>
  <p:tag name="GUIDEROWS" val="3"/>
  <p:tag name="GUTTERCOL" val="0.6 cm"/>
  <p:tag name="GUTTERROW" val="0.6 cm"/>
  <p:tag name="GUIDESAPPLIEDTO" val="2"/>
</p:tagLst>
</file>

<file path=ppt/tags/tag238.xml><?xml version="1.0" encoding="utf-8"?>
<p:tagLst xmlns:a="http://schemas.openxmlformats.org/drawingml/2006/main" xmlns:r="http://schemas.openxmlformats.org/officeDocument/2006/relationships" xmlns:p="http://schemas.openxmlformats.org/presentationml/2006/main">
  <p:tag name="MS_PLACEHOLDERID" val="PlaceholderID43970.8232638889062269"/>
  <p:tag name="STYLEXMLFILE" val="Subtitle List"/>
</p:tagLst>
</file>

<file path=ppt/tags/tag239.xml><?xml version="1.0" encoding="utf-8"?>
<p:tagLst xmlns:a="http://schemas.openxmlformats.org/drawingml/2006/main" xmlns:r="http://schemas.openxmlformats.org/officeDocument/2006/relationships" xmlns:p="http://schemas.openxmlformats.org/presentationml/2006/main">
  <p:tag name="STYLEXMLFILE" val="Divider Styles"/>
  <p:tag name="MS_XMLFILE_REGKEY" val=""/>
  <p:tag name="MS_PLACEHOLDERID" val="PlaceholderID43970.8232638889064782"/>
</p:tagLst>
</file>

<file path=ppt/tags/tag24.xml><?xml version="1.0" encoding="utf-8"?>
<p:tagLst xmlns:a="http://schemas.openxmlformats.org/drawingml/2006/main" xmlns:r="http://schemas.openxmlformats.org/officeDocument/2006/relationships" xmlns:p="http://schemas.openxmlformats.org/presentationml/2006/main">
  <p:tag name="MS_PLACEHOLDERID" val="PlaceholderID43970.8231944444046870"/>
</p:tagLst>
</file>

<file path=ppt/tags/tag240.xml><?xml version="1.0" encoding="utf-8"?>
<p:tagLst xmlns:a="http://schemas.openxmlformats.org/drawingml/2006/main" xmlns:r="http://schemas.openxmlformats.org/officeDocument/2006/relationships" xmlns:p="http://schemas.openxmlformats.org/presentationml/2006/main">
  <p:tag name="GUIDECOLS" val="6"/>
  <p:tag name="GUIDEROWS" val="3"/>
  <p:tag name="GUTTERCOL" val="0.6 cm"/>
  <p:tag name="GUTTERROW" val="0.6 cm"/>
  <p:tag name="GUIDESAPPLIEDTO" val="2"/>
</p:tagLst>
</file>

<file path=ppt/tags/tag241.xml><?xml version="1.0" encoding="utf-8"?>
<p:tagLst xmlns:a="http://schemas.openxmlformats.org/drawingml/2006/main" xmlns:r="http://schemas.openxmlformats.org/officeDocument/2006/relationships" xmlns:p="http://schemas.openxmlformats.org/presentationml/2006/main">
  <p:tag name="MS_PLACEHOLDERID" val="PlaceholderID43970.8233101852098609"/>
  <p:tag name="STYLEXMLFILE" val="Subtitle List"/>
</p:tagLst>
</file>

<file path=ppt/tags/tag242.xml><?xml version="1.0" encoding="utf-8"?>
<p:tagLst xmlns:a="http://schemas.openxmlformats.org/drawingml/2006/main" xmlns:r="http://schemas.openxmlformats.org/officeDocument/2006/relationships" xmlns:p="http://schemas.openxmlformats.org/presentationml/2006/main">
  <p:tag name="STYLEXMLFILE" val="Divider Styles"/>
  <p:tag name="MS_PLACEHOLDERID" val="PlaceholderID43970.8233101852091096"/>
</p:tagLst>
</file>

<file path=ppt/tags/tag243.xml><?xml version="1.0" encoding="utf-8"?>
<p:tagLst xmlns:a="http://schemas.openxmlformats.org/drawingml/2006/main" xmlns:r="http://schemas.openxmlformats.org/officeDocument/2006/relationships" xmlns:p="http://schemas.openxmlformats.org/presentationml/2006/main">
  <p:tag name="GUIDECOLS" val="6"/>
  <p:tag name="GUIDEROWS" val="3"/>
  <p:tag name="GUTTERCOL" val="0.6 cm"/>
  <p:tag name="GUTTERROW" val="0.6 cm"/>
  <p:tag name="GUIDESAPPLIEDTO" val="2"/>
</p:tagLst>
</file>

<file path=ppt/tags/tag244.xml><?xml version="1.0" encoding="utf-8"?>
<p:tagLst xmlns:a="http://schemas.openxmlformats.org/drawingml/2006/main" xmlns:r="http://schemas.openxmlformats.org/officeDocument/2006/relationships" xmlns:p="http://schemas.openxmlformats.org/presentationml/2006/main">
  <p:tag name="MS_PLACEHOLDERID" val="PlaceholderID43970.8233564815022686"/>
</p:tagLst>
</file>

<file path=ppt/tags/tag24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70.8233564815069511"/>
</p:tagLst>
</file>

<file path=ppt/tags/tag246.xml><?xml version="1.0" encoding="utf-8"?>
<p:tagLst xmlns:a="http://schemas.openxmlformats.org/drawingml/2006/main" xmlns:r="http://schemas.openxmlformats.org/officeDocument/2006/relationships" xmlns:p="http://schemas.openxmlformats.org/presentationml/2006/main">
  <p:tag name="MS_PLACEHOLDERID" val="PlaceholderID43970.8233564815098000"/>
</p:tagLst>
</file>

<file path=ppt/tags/tag247.xml><?xml version="1.0" encoding="utf-8"?>
<p:tagLst xmlns:a="http://schemas.openxmlformats.org/drawingml/2006/main" xmlns:r="http://schemas.openxmlformats.org/officeDocument/2006/relationships" xmlns:p="http://schemas.openxmlformats.org/presentationml/2006/main">
  <p:tag name="GUIDECOLS" val="1"/>
  <p:tag name="GUIDEROWS" val="1"/>
  <p:tag name="GUTTERCOL" val="0.6 cm"/>
  <p:tag name="GUTTERROW" val="0.6 cm"/>
  <p:tag name="GUIDESAPPLIEDTO" val="2"/>
</p:tagLst>
</file>

<file path=ppt/tags/tag248.xml><?xml version="1.0" encoding="utf-8"?>
<p:tagLst xmlns:a="http://schemas.openxmlformats.org/drawingml/2006/main" xmlns:r="http://schemas.openxmlformats.org/officeDocument/2006/relationships" xmlns:p="http://schemas.openxmlformats.org/presentationml/2006/main">
  <p:tag name="MS_PLACEHOLDERID" val="PlaceholderID43970.8233564815022686"/>
</p:tagLst>
</file>

<file path=ppt/tags/tag24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0949074579519"/>
</p:tagLst>
</file>

<file path=ppt/tags/tag25.xml><?xml version="1.0" encoding="utf-8"?>
<p:tagLst xmlns:a="http://schemas.openxmlformats.org/drawingml/2006/main" xmlns:r="http://schemas.openxmlformats.org/officeDocument/2006/relationships" xmlns:p="http://schemas.openxmlformats.org/presentationml/2006/main">
  <p:tag name="GUIDECOLS" val="6"/>
  <p:tag name="GUIDEROWS" val="3"/>
  <p:tag name="GUTTERCOL" val="0.6 cm"/>
  <p:tag name="GUTTERROW" val="0.6 cm"/>
  <p:tag name="GUIDESAPPLIEDTO" val="2"/>
</p:tagLst>
</file>

<file path=ppt/tags/tag250.xml><?xml version="1.0" encoding="utf-8"?>
<p:tagLst xmlns:a="http://schemas.openxmlformats.org/drawingml/2006/main" xmlns:r="http://schemas.openxmlformats.org/officeDocument/2006/relationships" xmlns:p="http://schemas.openxmlformats.org/presentationml/2006/main">
  <p:tag name="MS_PLACEHOLDERID" val="PlaceholderID43970.8233564815098000"/>
</p:tagLst>
</file>

<file path=ppt/tags/tag25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0370370533424"/>
</p:tagLst>
</file>

<file path=ppt/tags/tag252.xml><?xml version="1.0" encoding="utf-8"?>
<p:tagLst xmlns:a="http://schemas.openxmlformats.org/drawingml/2006/main" xmlns:r="http://schemas.openxmlformats.org/officeDocument/2006/relationships" xmlns:p="http://schemas.openxmlformats.org/presentationml/2006/main">
  <p:tag name="GUIDECOLS" val="2"/>
  <p:tag name="GUIDEROWS" val="2"/>
  <p:tag name="GUTTERCOL" val="0.6 cm"/>
  <p:tag name="GUTTERROW" val="0.6 cm"/>
  <p:tag name="GUIDESAPPLIEDTO" val="2"/>
</p:tagLst>
</file>

<file path=ppt/tags/tag253.xml><?xml version="1.0" encoding="utf-8"?>
<p:tagLst xmlns:a="http://schemas.openxmlformats.org/drawingml/2006/main" xmlns:r="http://schemas.openxmlformats.org/officeDocument/2006/relationships" xmlns:p="http://schemas.openxmlformats.org/presentationml/2006/main">
  <p:tag name="MS_PLACEHOLDERID" val="PlaceholderID43970.8233564815022686"/>
</p:tagLst>
</file>

<file path=ppt/tags/tag25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3263889301948"/>
</p:tagLst>
</file>

<file path=ppt/tags/tag255.xml><?xml version="1.0" encoding="utf-8"?>
<p:tagLst xmlns:a="http://schemas.openxmlformats.org/drawingml/2006/main" xmlns:r="http://schemas.openxmlformats.org/officeDocument/2006/relationships" xmlns:p="http://schemas.openxmlformats.org/presentationml/2006/main">
  <p:tag name="MS_PLACEHOLDERID" val="PlaceholderID43970.8233564815098000"/>
</p:tagLst>
</file>

<file path=ppt/tags/tag25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3726852774740"/>
</p:tagLst>
</file>

<file path=ppt/tags/tag257.xml><?xml version="1.0" encoding="utf-8"?>
<p:tagLst xmlns:a="http://schemas.openxmlformats.org/drawingml/2006/main" xmlns:r="http://schemas.openxmlformats.org/officeDocument/2006/relationships" xmlns:p="http://schemas.openxmlformats.org/presentationml/2006/main">
  <p:tag name="GUIDECOLS" val="2"/>
  <p:tag name="GUIDEROWS" val="3"/>
  <p:tag name="GUTTERCOL" val="0.6 cm"/>
  <p:tag name="GUTTERROW" val="0.6 cm"/>
  <p:tag name="GUIDESAPPLIEDTO" val="2"/>
</p:tagLst>
</file>

<file path=ppt/tags/tag258.xml><?xml version="1.0" encoding="utf-8"?>
<p:tagLst xmlns:a="http://schemas.openxmlformats.org/drawingml/2006/main" xmlns:r="http://schemas.openxmlformats.org/officeDocument/2006/relationships" xmlns:p="http://schemas.openxmlformats.org/presentationml/2006/main">
  <p:tag name="MS_PLACEHOLDERID" val="PlaceholderID43970.8234143518053387"/>
</p:tagLst>
</file>

<file path=ppt/tags/tag25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9513889790480"/>
</p:tagLst>
</file>

<file path=ppt/tags/tag26.xml><?xml version="1.0" encoding="utf-8"?>
<p:tagLst xmlns:a="http://schemas.openxmlformats.org/drawingml/2006/main" xmlns:r="http://schemas.openxmlformats.org/officeDocument/2006/relationships" xmlns:p="http://schemas.openxmlformats.org/presentationml/2006/main">
  <p:tag name="MS_PLACEHOLDERID" val="PlaceholderID43970.8232638889062269"/>
  <p:tag name="STYLEXMLFILE" val="Subtitle List"/>
</p:tagLst>
</file>

<file path=ppt/tags/tag26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8703704414033"/>
</p:tagLst>
</file>

<file path=ppt/tags/tag261.xml><?xml version="1.0" encoding="utf-8"?>
<p:tagLst xmlns:a="http://schemas.openxmlformats.org/drawingml/2006/main" xmlns:r="http://schemas.openxmlformats.org/officeDocument/2006/relationships" xmlns:p="http://schemas.openxmlformats.org/presentationml/2006/main">
  <p:tag name="MS_PLACEHOLDERID" val="PlaceholderID43970.8234143518067617"/>
</p:tagLst>
</file>

<file path=ppt/tags/tag26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9166667862619"/>
</p:tagLst>
</file>

<file path=ppt/tags/tag263.xml><?xml version="1.0" encoding="utf-8"?>
<p:tagLst xmlns:a="http://schemas.openxmlformats.org/drawingml/2006/main" xmlns:r="http://schemas.openxmlformats.org/officeDocument/2006/relationships" xmlns:p="http://schemas.openxmlformats.org/presentationml/2006/main">
  <p:tag name="GUIDECOLS" val="2"/>
  <p:tag name="GUIDEROWS" val="6"/>
  <p:tag name="GUTTERCOL" val="0.6 cm"/>
  <p:tag name="GUTTERROW" val="0.6 cm"/>
  <p:tag name="GUIDESAPPLIEDTO" val="2"/>
</p:tagLst>
</file>

<file path=ppt/tags/tag264.xml><?xml version="1.0" encoding="utf-8"?>
<p:tagLst xmlns:a="http://schemas.openxmlformats.org/drawingml/2006/main" xmlns:r="http://schemas.openxmlformats.org/officeDocument/2006/relationships" xmlns:p="http://schemas.openxmlformats.org/presentationml/2006/main">
  <p:tag name="MS_PLACEHOLDERID" val="PlaceholderID43970.8234143518053387"/>
</p:tagLst>
</file>

<file path=ppt/tags/tag26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9513889790480"/>
</p:tagLst>
</file>

<file path=ppt/tags/tag26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8703704414033"/>
</p:tagLst>
</file>

<file path=ppt/tags/tag267.xml><?xml version="1.0" encoding="utf-8"?>
<p:tagLst xmlns:a="http://schemas.openxmlformats.org/drawingml/2006/main" xmlns:r="http://schemas.openxmlformats.org/officeDocument/2006/relationships" xmlns:p="http://schemas.openxmlformats.org/presentationml/2006/main">
  <p:tag name="MS_PLACEHOLDERID" val="PlaceholderID43970.8234143518067617"/>
</p:tagLst>
</file>

<file path=ppt/tags/tag26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9166667862619"/>
</p:tagLst>
</file>

<file path=ppt/tags/tag269.xml><?xml version="1.0" encoding="utf-8"?>
<p:tagLst xmlns:a="http://schemas.openxmlformats.org/drawingml/2006/main" xmlns:r="http://schemas.openxmlformats.org/officeDocument/2006/relationships" xmlns:p="http://schemas.openxmlformats.org/presentationml/2006/main">
  <p:tag name="GUIDECOLS" val="2"/>
  <p:tag name="GUIDEROWS" val="6"/>
  <p:tag name="GUTTERCOL" val="0.6 cm"/>
  <p:tag name="GUTTERROW" val="0.6 cm"/>
  <p:tag name="GUIDESAPPLIEDTO" val="2"/>
</p:tagLst>
</file>

<file path=ppt/tags/tag27.xml><?xml version="1.0" encoding="utf-8"?>
<p:tagLst xmlns:a="http://schemas.openxmlformats.org/drawingml/2006/main" xmlns:r="http://schemas.openxmlformats.org/officeDocument/2006/relationships" xmlns:p="http://schemas.openxmlformats.org/presentationml/2006/main">
  <p:tag name="STYLEXMLFILE" val="Divider Styles"/>
  <p:tag name="MS_XMLFILE_REGKEY" val=""/>
  <p:tag name="MS_PLACEHOLDERID" val="PlaceholderID43970.8232638889064782"/>
</p:tagLst>
</file>

<file path=ppt/tags/tag270.xml><?xml version="1.0" encoding="utf-8"?>
<p:tagLst xmlns:a="http://schemas.openxmlformats.org/drawingml/2006/main" xmlns:r="http://schemas.openxmlformats.org/officeDocument/2006/relationships" xmlns:p="http://schemas.openxmlformats.org/presentationml/2006/main">
  <p:tag name="MS_PLACEHOLDERID" val="PlaceholderID43970.8234143518053387"/>
</p:tagLst>
</file>

<file path=ppt/tags/tag27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9513889790480"/>
</p:tagLst>
</file>

<file path=ppt/tags/tag27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8703704414033"/>
</p:tagLst>
</file>

<file path=ppt/tags/tag273.xml><?xml version="1.0" encoding="utf-8"?>
<p:tagLst xmlns:a="http://schemas.openxmlformats.org/drawingml/2006/main" xmlns:r="http://schemas.openxmlformats.org/officeDocument/2006/relationships" xmlns:p="http://schemas.openxmlformats.org/presentationml/2006/main">
  <p:tag name="MS_PLACEHOLDERID" val="PlaceholderID43970.8234143518067617"/>
</p:tagLst>
</file>

<file path=ppt/tags/tag27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9166667862619"/>
</p:tagLst>
</file>

<file path=ppt/tags/tag275.xml><?xml version="1.0" encoding="utf-8"?>
<p:tagLst xmlns:a="http://schemas.openxmlformats.org/drawingml/2006/main" xmlns:r="http://schemas.openxmlformats.org/officeDocument/2006/relationships" xmlns:p="http://schemas.openxmlformats.org/presentationml/2006/main">
  <p:tag name="GUIDECOLS" val="2"/>
  <p:tag name="GUIDEROWS" val="2"/>
  <p:tag name="GUTTERCOL" val="0.6 cm"/>
  <p:tag name="GUTTERROW" val="0.6 cm"/>
  <p:tag name="GUIDESAPPLIEDTO" val="2"/>
</p:tagLst>
</file>

<file path=ppt/tags/tag276.xml><?xml version="1.0" encoding="utf-8"?>
<p:tagLst xmlns:a="http://schemas.openxmlformats.org/drawingml/2006/main" xmlns:r="http://schemas.openxmlformats.org/officeDocument/2006/relationships" xmlns:p="http://schemas.openxmlformats.org/presentationml/2006/main">
  <p:tag name="MS_PLACEHOLDERID" val="PlaceholderID43970.8234143518053387"/>
</p:tagLst>
</file>

<file path=ppt/tags/tag27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30555556871446"/>
</p:tagLst>
</file>

<file path=ppt/tags/tag27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9861111373536"/>
</p:tagLst>
</file>

<file path=ppt/tags/tag279.xml><?xml version="1.0" encoding="utf-8"?>
<p:tagLst xmlns:a="http://schemas.openxmlformats.org/drawingml/2006/main" xmlns:r="http://schemas.openxmlformats.org/officeDocument/2006/relationships" xmlns:p="http://schemas.openxmlformats.org/presentationml/2006/main">
  <p:tag name="MS_PLACEHOLDERID" val="PlaceholderID43970.8234143518067617"/>
</p:tagLst>
</file>

<file path=ppt/tags/tag28.xml><?xml version="1.0" encoding="utf-8"?>
<p:tagLst xmlns:a="http://schemas.openxmlformats.org/drawingml/2006/main" xmlns:r="http://schemas.openxmlformats.org/officeDocument/2006/relationships" xmlns:p="http://schemas.openxmlformats.org/presentationml/2006/main">
  <p:tag name="GUIDECOLS" val="6"/>
  <p:tag name="GUIDEROWS" val="3"/>
  <p:tag name="GUTTERCOL" val="0.6 cm"/>
  <p:tag name="GUTTERROW" val="0.6 cm"/>
  <p:tag name="GUIDESAPPLIEDTO" val="2"/>
</p:tagLst>
</file>

<file path=ppt/tags/tag28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30208333961953"/>
</p:tagLst>
</file>

<file path=ppt/tags/tag281.xml><?xml version="1.0" encoding="utf-8"?>
<p:tagLst xmlns:a="http://schemas.openxmlformats.org/drawingml/2006/main" xmlns:r="http://schemas.openxmlformats.org/officeDocument/2006/relationships" xmlns:p="http://schemas.openxmlformats.org/presentationml/2006/main">
  <p:tag name="GUIDECOLS" val="2"/>
  <p:tag name="GUIDEROWS" val="3"/>
  <p:tag name="GUTTERCOL" val="0.6 cm"/>
  <p:tag name="GUTTERROW" val="0.6 cm"/>
  <p:tag name="GUIDESAPPLIEDTO" val="2"/>
</p:tagLst>
</file>

<file path=ppt/tags/tag282.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28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5902778243931"/>
</p:tagLst>
</file>

<file path=ppt/tags/tag28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365741533873"/>
</p:tagLst>
</file>

<file path=ppt/tags/tag285.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28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597222106370"/>
</p:tagLst>
</file>

<file path=ppt/tags/tag28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828704999415"/>
</p:tagLst>
</file>

<file path=ppt/tags/tag288.xml><?xml version="1.0" encoding="utf-8"?>
<p:tagLst xmlns:a="http://schemas.openxmlformats.org/drawingml/2006/main" xmlns:r="http://schemas.openxmlformats.org/officeDocument/2006/relationships" xmlns:p="http://schemas.openxmlformats.org/presentationml/2006/main">
  <p:tag name="GUIDECOLS" val="3"/>
  <p:tag name="GUIDEROWS" val="6"/>
  <p:tag name="GUTTERCOL" val="0.6 cm"/>
  <p:tag name="GUTTERROW" val="0.6 cm"/>
  <p:tag name="GUIDESAPPLIEDTO" val="2"/>
</p:tagLst>
</file>

<file path=ppt/tags/tag289.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29.xml><?xml version="1.0" encoding="utf-8"?>
<p:tagLst xmlns:a="http://schemas.openxmlformats.org/drawingml/2006/main" xmlns:r="http://schemas.openxmlformats.org/officeDocument/2006/relationships" xmlns:p="http://schemas.openxmlformats.org/presentationml/2006/main">
  <p:tag name="MS_PLACEHOLDERID" val="PlaceholderID43970.8233101852098609"/>
  <p:tag name="STYLEXMLFILE" val="Subtitle List"/>
</p:tagLst>
</file>

<file path=ppt/tags/tag29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5902778243931"/>
</p:tagLst>
</file>

<file path=ppt/tags/tag29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365741533873"/>
</p:tagLst>
</file>

<file path=ppt/tags/tag292.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29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597222106370"/>
</p:tagLst>
</file>

<file path=ppt/tags/tag29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828704999415"/>
</p:tagLst>
</file>

<file path=ppt/tags/tag295.xml><?xml version="1.0" encoding="utf-8"?>
<p:tagLst xmlns:a="http://schemas.openxmlformats.org/drawingml/2006/main" xmlns:r="http://schemas.openxmlformats.org/officeDocument/2006/relationships" xmlns:p="http://schemas.openxmlformats.org/presentationml/2006/main">
  <p:tag name="GUIDECOLS" val="3"/>
  <p:tag name="GUIDEROWS" val="3"/>
  <p:tag name="GUTTERCOL" val="0.6 cm"/>
  <p:tag name="GUTTERROW" val="0.6 cm"/>
  <p:tag name="GUIDESAPPLIEDTO" val="2"/>
</p:tagLst>
</file>

<file path=ppt/tags/tag296.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29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5439815980003"/>
</p:tagLst>
</file>

<file path=ppt/tags/tag29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4861111226866"/>
</p:tagLst>
</file>

<file path=ppt/tags/tag299.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3.xml><?xml version="1.0" encoding="utf-8"?>
<p:tagLst xmlns:a="http://schemas.openxmlformats.org/drawingml/2006/main" xmlns:r="http://schemas.openxmlformats.org/officeDocument/2006/relationships" xmlns:p="http://schemas.openxmlformats.org/presentationml/2006/main">
  <p:tag name="GUIDESFOOTERSHAPE" val="True"/>
  <p:tag name="GUIDESTITLESHAPE" val="True"/>
</p:tagLst>
</file>

<file path=ppt/tags/tag30.xml><?xml version="1.0" encoding="utf-8"?>
<p:tagLst xmlns:a="http://schemas.openxmlformats.org/drawingml/2006/main" xmlns:r="http://schemas.openxmlformats.org/officeDocument/2006/relationships" xmlns:p="http://schemas.openxmlformats.org/presentationml/2006/main">
  <p:tag name="STYLEXMLFILE" val="Divider Styles"/>
  <p:tag name="MS_PLACEHOLDERID" val="PlaceholderID43970.8233101852091096"/>
</p:tagLst>
</file>

<file path=ppt/tags/tag30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5208333695116"/>
</p:tagLst>
</file>

<file path=ppt/tags/tag30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70.8234490741010302"/>
</p:tagLst>
</file>

<file path=ppt/tags/tag302.xml><?xml version="1.0" encoding="utf-8"?>
<p:tagLst xmlns:a="http://schemas.openxmlformats.org/drawingml/2006/main" xmlns:r="http://schemas.openxmlformats.org/officeDocument/2006/relationships" xmlns:p="http://schemas.openxmlformats.org/presentationml/2006/main">
  <p:tag name="GUIDECOLS" val="3"/>
  <p:tag name="GUIDEROWS" val="2"/>
  <p:tag name="GUTTERCOL" val="0.6 cm"/>
  <p:tag name="GUTTERROW" val="0.6 cm"/>
  <p:tag name="GUIDESAPPLIEDTO" val="2"/>
</p:tagLst>
</file>

<file path=ppt/tags/tag303.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30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5439815980003"/>
</p:tagLst>
</file>

<file path=ppt/tags/tag30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4861111226866"/>
</p:tagLst>
</file>

<file path=ppt/tags/tag306.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30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5208333695116"/>
</p:tagLst>
</file>

<file path=ppt/tags/tag30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70.8234490741010302"/>
</p:tagLst>
</file>

<file path=ppt/tags/tag309.xml><?xml version="1.0" encoding="utf-8"?>
<p:tagLst xmlns:a="http://schemas.openxmlformats.org/drawingml/2006/main" xmlns:r="http://schemas.openxmlformats.org/officeDocument/2006/relationships" xmlns:p="http://schemas.openxmlformats.org/presentationml/2006/main">
  <p:tag name="GUIDECOLS" val="3"/>
  <p:tag name="GUIDEROWS" val="3"/>
  <p:tag name="GUTTERCOL" val="0.6 cm"/>
  <p:tag name="GUTTERROW" val="0.6 cm"/>
  <p:tag name="GUIDESAPPLIEDTO" val="2"/>
</p:tagLst>
</file>

<file path=ppt/tags/tag31.xml><?xml version="1.0" encoding="utf-8"?>
<p:tagLst xmlns:a="http://schemas.openxmlformats.org/drawingml/2006/main" xmlns:r="http://schemas.openxmlformats.org/officeDocument/2006/relationships" xmlns:p="http://schemas.openxmlformats.org/presentationml/2006/main">
  <p:tag name="GUIDECOLS" val="6"/>
  <p:tag name="GUIDEROWS" val="3"/>
  <p:tag name="GUTTERCOL" val="0.6 cm"/>
  <p:tag name="GUTTERROW" val="0.6 cm"/>
  <p:tag name="GUIDESAPPLIEDTO" val="2"/>
</p:tagLst>
</file>

<file path=ppt/tags/tag310.xml><?xml version="1.0" encoding="utf-8"?>
<p:tagLst xmlns:a="http://schemas.openxmlformats.org/drawingml/2006/main" xmlns:r="http://schemas.openxmlformats.org/officeDocument/2006/relationships" xmlns:p="http://schemas.openxmlformats.org/presentationml/2006/main">
  <p:tag name="MS_PLACEHOLDERID" val="PlaceholderID43970.8234143518053387"/>
</p:tagLst>
</file>

<file path=ppt/tags/tag31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6504630760724"/>
</p:tagLst>
</file>

<file path=ppt/tags/tag31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557870414018"/>
</p:tagLst>
</file>

<file path=ppt/tags/tag313.xml><?xml version="1.0" encoding="utf-8"?>
<p:tagLst xmlns:a="http://schemas.openxmlformats.org/drawingml/2006/main" xmlns:r="http://schemas.openxmlformats.org/officeDocument/2006/relationships" xmlns:p="http://schemas.openxmlformats.org/presentationml/2006/main">
  <p:tag name="MS_PLACEHOLDERID" val="PlaceholderID43970.8234143518067617"/>
</p:tagLst>
</file>

<file path=ppt/tags/tag314.xml><?xml version="1.0" encoding="utf-8"?>
<p:tagLst xmlns:a="http://schemas.openxmlformats.org/drawingml/2006/main" xmlns:r="http://schemas.openxmlformats.org/officeDocument/2006/relationships" xmlns:p="http://schemas.openxmlformats.org/presentationml/2006/main">
  <p:tag name="GUIDECOLS" val="2"/>
  <p:tag name="GUIDEROWS" val="2"/>
  <p:tag name="GUTTERCOL" val="0.6 cm"/>
  <p:tag name="GUTTERROW" val="0.6 cm"/>
  <p:tag name="GUIDESAPPLIEDTO" val="2"/>
</p:tagLst>
</file>

<file path=ppt/tags/tag315.xml><?xml version="1.0" encoding="utf-8"?>
<p:tagLst xmlns:a="http://schemas.openxmlformats.org/drawingml/2006/main" xmlns:r="http://schemas.openxmlformats.org/officeDocument/2006/relationships" xmlns:p="http://schemas.openxmlformats.org/presentationml/2006/main">
  <p:tag name="MS_PLACEHOLDERID" val="PlaceholderID43970.8234143518053387"/>
</p:tagLst>
</file>

<file path=ppt/tags/tag31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8009259709038"/>
</p:tagLst>
</file>

<file path=ppt/tags/tag31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7662037814490"/>
</p:tagLst>
</file>

<file path=ppt/tags/tag318.xml><?xml version="1.0" encoding="utf-8"?>
<p:tagLst xmlns:a="http://schemas.openxmlformats.org/drawingml/2006/main" xmlns:r="http://schemas.openxmlformats.org/officeDocument/2006/relationships" xmlns:p="http://schemas.openxmlformats.org/presentationml/2006/main">
  <p:tag name="MS_PLACEHOLDERID" val="PlaceholderID43970.8234143518067617"/>
</p:tagLst>
</file>

<file path=ppt/tags/tag31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824074145353"/>
</p:tagLst>
</file>

<file path=ppt/tags/tag32.xml><?xml version="1.0" encoding="utf-8"?>
<p:tagLst xmlns:a="http://schemas.openxmlformats.org/drawingml/2006/main" xmlns:r="http://schemas.openxmlformats.org/officeDocument/2006/relationships" xmlns:p="http://schemas.openxmlformats.org/presentationml/2006/main">
  <p:tag name="MS_PLACEHOLDERID" val="PlaceholderID43970.8233564815022686"/>
</p:tagLst>
</file>

<file path=ppt/tags/tag320.xml><?xml version="1.0" encoding="utf-8"?>
<p:tagLst xmlns:a="http://schemas.openxmlformats.org/drawingml/2006/main" xmlns:r="http://schemas.openxmlformats.org/officeDocument/2006/relationships" xmlns:p="http://schemas.openxmlformats.org/presentationml/2006/main">
  <p:tag name="GUIDECOLS" val="2"/>
  <p:tag name="GUIDEROWS" val="2"/>
  <p:tag name="GUTTERCOL" val="0.6 cm"/>
  <p:tag name="GUTTERROW" val="0.6 cm"/>
  <p:tag name="GUIDESAPPLIEDTO" val="2"/>
</p:tagLst>
</file>

<file path=ppt/tags/tag321.xml><?xml version="1.0" encoding="utf-8"?>
<p:tagLst xmlns:a="http://schemas.openxmlformats.org/drawingml/2006/main" xmlns:r="http://schemas.openxmlformats.org/officeDocument/2006/relationships" xmlns:p="http://schemas.openxmlformats.org/presentationml/2006/main">
  <p:tag name="MS_PLACEHOLDERID" val="PlaceholderID43970.8235069444004564"/>
</p:tagLst>
</file>

<file path=ppt/tags/tag322.xml><?xml version="1.0" encoding="utf-8"?>
<p:tagLst xmlns:a="http://schemas.openxmlformats.org/drawingml/2006/main" xmlns:r="http://schemas.openxmlformats.org/officeDocument/2006/relationships" xmlns:p="http://schemas.openxmlformats.org/presentationml/2006/main">
  <p:tag name="MS_PLACEHOLDERID" val="PlaceholderID43970.8235069444029577"/>
</p:tagLst>
</file>

<file path=ppt/tags/tag32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7685185622697"/>
</p:tagLst>
</file>

<file path=ppt/tags/tag32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7337963298165"/>
</p:tagLst>
</file>

<file path=ppt/tags/tag32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6875000468700"/>
</p:tagLst>
</file>

<file path=ppt/tags/tag32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6412037592458"/>
</p:tagLst>
</file>

<file path=ppt/tags/tag327.xml><?xml version="1.0" encoding="utf-8"?>
<p:tagLst xmlns:a="http://schemas.openxmlformats.org/drawingml/2006/main" xmlns:r="http://schemas.openxmlformats.org/officeDocument/2006/relationships" xmlns:p="http://schemas.openxmlformats.org/presentationml/2006/main">
  <p:tag name="GUIDECOLS" val="2"/>
  <p:tag name="GUIDEROWS" val="2"/>
  <p:tag name="GUTTERCOL" val="0.6 cm"/>
  <p:tag name="GUTTERROW" val="0.6 cm"/>
  <p:tag name="GUIDESAPPLIEDTO" val="2"/>
</p:tagLst>
</file>

<file path=ppt/tags/tag328.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32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4560185949557"/>
</p:tagLst>
</file>

<file path=ppt/tags/tag3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70.8233564815069511"/>
</p:tagLst>
</file>

<file path=ppt/tags/tag33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421296356237"/>
</p:tagLst>
</file>

<file path=ppt/tags/tag331.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332.xml><?xml version="1.0" encoding="utf-8"?>
<p:tagLst xmlns:a="http://schemas.openxmlformats.org/drawingml/2006/main" xmlns:r="http://schemas.openxmlformats.org/officeDocument/2006/relationships" xmlns:p="http://schemas.openxmlformats.org/presentationml/2006/main">
  <p:tag name="MS_PLACEHOLDERID" val="PlaceholderID44076.5352662037096195"/>
  <p:tag name="GUIDECOLS" val="3"/>
  <p:tag name="GUIDEROWS" val="1"/>
  <p:tag name="GUTTERCOL" val="0.6 cm"/>
  <p:tag name="GUTTERROW" val="0.6 cm"/>
  <p:tag name="GUIDESAPPLIEDTO" val="2"/>
</p:tagLst>
</file>

<file path=ppt/tags/tag333.xml><?xml version="1.0" encoding="utf-8"?>
<p:tagLst xmlns:a="http://schemas.openxmlformats.org/drawingml/2006/main" xmlns:r="http://schemas.openxmlformats.org/officeDocument/2006/relationships" xmlns:p="http://schemas.openxmlformats.org/presentationml/2006/main">
  <p:tag name="MS_PLACEHOLDERID" val="PlaceholderID43970.8235763889027827"/>
</p:tagLst>
</file>

<file path=ppt/tags/tag334.xml><?xml version="1.0" encoding="utf-8"?>
<p:tagLst xmlns:a="http://schemas.openxmlformats.org/drawingml/2006/main" xmlns:r="http://schemas.openxmlformats.org/officeDocument/2006/relationships" xmlns:p="http://schemas.openxmlformats.org/presentationml/2006/main">
  <p:tag name="MS_PLACEHOLDERID" val="PlaceholderID43970.8235763889016044"/>
</p:tagLst>
</file>

<file path=ppt/tags/tag33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8958333829802"/>
</p:tagLst>
</file>

<file path=ppt/tags/tag33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8726852279342"/>
</p:tagLst>
</file>

<file path=ppt/tags/tag33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8495370263793"/>
</p:tagLst>
</file>

<file path=ppt/tags/tag33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8148148647821"/>
</p:tagLst>
</file>

<file path=ppt/tags/tag339.xml><?xml version="1.0" encoding="utf-8"?>
<p:tagLst xmlns:a="http://schemas.openxmlformats.org/drawingml/2006/main" xmlns:r="http://schemas.openxmlformats.org/officeDocument/2006/relationships" xmlns:p="http://schemas.openxmlformats.org/presentationml/2006/main">
  <p:tag name="GUIDECOLS" val="3"/>
  <p:tag name="GUIDEROWS" val="2"/>
  <p:tag name="GUTTERCOL" val="0.6 cm"/>
  <p:tag name="GUTTERROW" val="0.6 cm"/>
  <p:tag name="GUIDESAPPLIEDTO" val="2"/>
</p:tagLst>
</file>

<file path=ppt/tags/tag34.xml><?xml version="1.0" encoding="utf-8"?>
<p:tagLst xmlns:a="http://schemas.openxmlformats.org/drawingml/2006/main" xmlns:r="http://schemas.openxmlformats.org/officeDocument/2006/relationships" xmlns:p="http://schemas.openxmlformats.org/presentationml/2006/main">
  <p:tag name="MS_PLACEHOLDERID" val="PlaceholderID43970.8233564815098000"/>
</p:tagLst>
</file>

<file path=ppt/tags/tag340.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34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0115741986093"/>
</p:tagLst>
</file>

<file path=ppt/tags/tag34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9421296824602"/>
</p:tagLst>
</file>

<file path=ppt/tags/tag343.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34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9768519589163"/>
</p:tagLst>
</file>

<file path=ppt/tags/tag345.xml><?xml version="1.0" encoding="utf-8"?>
<p:tagLst xmlns:a="http://schemas.openxmlformats.org/drawingml/2006/main" xmlns:r="http://schemas.openxmlformats.org/officeDocument/2006/relationships" xmlns:p="http://schemas.openxmlformats.org/presentationml/2006/main">
  <p:tag name="GUIDECOLS" val="3"/>
  <p:tag name="GUIDEROWS" val="1"/>
  <p:tag name="GUTTERCOL" val="0.6 cm"/>
  <p:tag name="GUTTERROW" val="0.6 cm"/>
  <p:tag name="GUIDESAPPLIEDTO" val="2"/>
</p:tagLst>
</file>

<file path=ppt/tags/tag346.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34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2.6090393519760724"/>
</p:tagLst>
</file>

<file path=ppt/tags/tag34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2.6089699074774740"/>
</p:tagLst>
</file>

<file path=ppt/tags/tag349.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35.xml><?xml version="1.0" encoding="utf-8"?>
<p:tagLst xmlns:a="http://schemas.openxmlformats.org/drawingml/2006/main" xmlns:r="http://schemas.openxmlformats.org/officeDocument/2006/relationships" xmlns:p="http://schemas.openxmlformats.org/presentationml/2006/main">
  <p:tag name="GUIDECOLS" val="1"/>
  <p:tag name="GUIDEROWS" val="1"/>
  <p:tag name="GUTTERCOL" val="0.6 cm"/>
  <p:tag name="GUTTERROW" val="0.6 cm"/>
  <p:tag name="GUIDESAPPLIEDTO" val="2"/>
</p:tagLst>
</file>

<file path=ppt/tags/tag35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2.609004629614018"/>
</p:tagLst>
</file>

<file path=ppt/tags/tag35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2.609166666745353"/>
</p:tagLst>
</file>

<file path=ppt/tags/tag35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2.6090972222814490"/>
</p:tagLst>
</file>

<file path=ppt/tags/tag35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2.6091319444709038"/>
</p:tagLst>
</file>

<file path=ppt/tags/tag354.xml><?xml version="1.0" encoding="utf-8"?>
<p:tagLst xmlns:a="http://schemas.openxmlformats.org/drawingml/2006/main" xmlns:r="http://schemas.openxmlformats.org/officeDocument/2006/relationships" xmlns:p="http://schemas.openxmlformats.org/presentationml/2006/main">
  <p:tag name="GUIDECOLS" val="3"/>
  <p:tag name="GUIDEROWS" val="2"/>
  <p:tag name="GUTTERCOL" val="0.6 cm"/>
  <p:tag name="GUTTERROW" val="0.6 cm"/>
  <p:tag name="GUIDESAPPLIEDTO" val="2"/>
</p:tagLst>
</file>

<file path=ppt/tags/tag355.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35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5601852767112"/>
</p:tagLst>
</file>

<file path=ppt/tags/tag35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5370370524868"/>
</p:tagLst>
</file>

<file path=ppt/tags/tag358.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35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4594907453505"/>
</p:tagLst>
</file>

<file path=ppt/tags/tag36.xml><?xml version="1.0" encoding="utf-8"?>
<p:tagLst xmlns:a="http://schemas.openxmlformats.org/drawingml/2006/main" xmlns:r="http://schemas.openxmlformats.org/officeDocument/2006/relationships" xmlns:p="http://schemas.openxmlformats.org/presentationml/2006/main">
  <p:tag name="MS_PLACEHOLDERID" val="PlaceholderID43970.8233564815022686"/>
</p:tagLst>
</file>

<file path=ppt/tags/tag360.xml><?xml version="1.0" encoding="utf-8"?>
<p:tagLst xmlns:a="http://schemas.openxmlformats.org/drawingml/2006/main" xmlns:r="http://schemas.openxmlformats.org/officeDocument/2006/relationships" xmlns:p="http://schemas.openxmlformats.org/presentationml/2006/main">
  <p:tag name="GUIDECOLS" val="3"/>
  <p:tag name="GUIDEROWS" val="2"/>
  <p:tag name="GUTTERCOL" val="0.6 cm"/>
  <p:tag name="GUTTERROW" val="0.6 cm"/>
  <p:tag name="GUIDESAPPLIEDTO" val="2"/>
</p:tagLst>
</file>

<file path=ppt/tags/tag361.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36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2152778295773"/>
</p:tagLst>
</file>

<file path=ppt/tags/tag36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2615741300970"/>
</p:tagLst>
</file>

<file path=ppt/tags/tag364.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36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2384259382011"/>
</p:tagLst>
</file>

<file path=ppt/tags/tag366.xml><?xml version="1.0" encoding="utf-8"?>
<p:tagLst xmlns:a="http://schemas.openxmlformats.org/drawingml/2006/main" xmlns:r="http://schemas.openxmlformats.org/officeDocument/2006/relationships" xmlns:p="http://schemas.openxmlformats.org/presentationml/2006/main">
  <p:tag name="GUIDECOLS" val="3"/>
  <p:tag name="GUIDEROWS" val="2"/>
  <p:tag name="GUTTERCOL" val="0.6 cm"/>
  <p:tag name="GUTTERROW" val="0.6 cm"/>
  <p:tag name="GUIDESAPPLIEDTO" val="2"/>
</p:tagLst>
</file>

<file path=ppt/tags/tag367.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36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2152778295773"/>
</p:tagLst>
</file>

<file path=ppt/tags/tag36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2615741300970"/>
</p:tagLst>
</file>

<file path=ppt/tags/tag3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0949074579519"/>
</p:tagLst>
</file>

<file path=ppt/tags/tag370.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37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2962963948571"/>
</p:tagLst>
</file>

<file path=ppt/tags/tag37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2384259382011"/>
</p:tagLst>
</file>

<file path=ppt/tags/tag373.xml><?xml version="1.0" encoding="utf-8"?>
<p:tagLst xmlns:a="http://schemas.openxmlformats.org/drawingml/2006/main" xmlns:r="http://schemas.openxmlformats.org/officeDocument/2006/relationships" xmlns:p="http://schemas.openxmlformats.org/presentationml/2006/main">
  <p:tag name="GUIDECOLS" val="3"/>
  <p:tag name="GUIDEROWS" val="2"/>
  <p:tag name="GUTTERCOL" val="0.6 cm"/>
  <p:tag name="GUTTERROW" val="0.6 cm"/>
  <p:tag name="GUIDESAPPLIEDTO" val="2"/>
</p:tagLst>
</file>

<file path=ppt/tags/tag374.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37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180555645649"/>
</p:tagLst>
</file>

<file path=ppt/tags/tag37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0879630103023"/>
</p:tagLst>
</file>

<file path=ppt/tags/tag377.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37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1111111798884"/>
</p:tagLst>
</file>

<file path=ppt/tags/tag37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1458333284480"/>
</p:tagLst>
</file>

<file path=ppt/tags/tag38.xml><?xml version="1.0" encoding="utf-8"?>
<p:tagLst xmlns:a="http://schemas.openxmlformats.org/drawingml/2006/main" xmlns:r="http://schemas.openxmlformats.org/officeDocument/2006/relationships" xmlns:p="http://schemas.openxmlformats.org/presentationml/2006/main">
  <p:tag name="MS_PLACEHOLDERID" val="PlaceholderID43970.8233564815098000"/>
</p:tagLst>
</file>

<file path=ppt/tags/tag380.xml><?xml version="1.0" encoding="utf-8"?>
<p:tagLst xmlns:a="http://schemas.openxmlformats.org/drawingml/2006/main" xmlns:r="http://schemas.openxmlformats.org/officeDocument/2006/relationships" xmlns:p="http://schemas.openxmlformats.org/presentationml/2006/main">
  <p:tag name="GUIDECOLS" val="3"/>
  <p:tag name="GUIDEROWS" val="2"/>
  <p:tag name="GUTTERCOL" val="0.6 cm"/>
  <p:tag name="GUTTERROW" val="0.6 cm"/>
  <p:tag name="GUIDESAPPLIEDTO" val="2"/>
</p:tagLst>
</file>

<file path=ppt/tags/tag381.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38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3310185979829"/>
</p:tagLst>
</file>

<file path=ppt/tags/tag38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3888889278280"/>
</p:tagLst>
</file>

<file path=ppt/tags/tag384.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38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4236111160442"/>
</p:tagLst>
</file>

<file path=ppt/tags/tag38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3657407401374"/>
</p:tagLst>
</file>

<file path=ppt/tags/tag387.xml><?xml version="1.0" encoding="utf-8"?>
<p:tagLst xmlns:a="http://schemas.openxmlformats.org/drawingml/2006/main" xmlns:r="http://schemas.openxmlformats.org/officeDocument/2006/relationships" xmlns:p="http://schemas.openxmlformats.org/presentationml/2006/main">
  <p:tag name="GUIDECOLS" val="3"/>
  <p:tag name="GUIDEROWS" val="6"/>
  <p:tag name="GUTTERCOL" val="0.6 cm"/>
  <p:tag name="GUTTERROW" val="0.6 cm"/>
  <p:tag name="GUIDESAPPLIEDTO" val="2"/>
</p:tagLst>
</file>

<file path=ppt/tags/tag388.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38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3310185979829"/>
</p:tagLst>
</file>

<file path=ppt/tags/tag3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0370370533424"/>
</p:tagLst>
</file>

<file path=ppt/tags/tag39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3888889278280"/>
</p:tagLst>
</file>

<file path=ppt/tags/tag391.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39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4236111160442"/>
</p:tagLst>
</file>

<file path=ppt/tags/tag39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63657407401374"/>
</p:tagLst>
</file>

<file path=ppt/tags/tag394.xml><?xml version="1.0" encoding="utf-8"?>
<p:tagLst xmlns:a="http://schemas.openxmlformats.org/drawingml/2006/main" xmlns:r="http://schemas.openxmlformats.org/officeDocument/2006/relationships" xmlns:p="http://schemas.openxmlformats.org/presentationml/2006/main">
  <p:tag name="GUIDECOLS" val="3"/>
  <p:tag name="GUIDEROWS" val="6"/>
  <p:tag name="GUTTERCOL" val="0.6 cm"/>
  <p:tag name="GUTTERROW" val="0.6 cm"/>
  <p:tag name="GUIDESAPPLIEDTO" val="2"/>
</p:tagLst>
</file>

<file path=ppt/tags/tag395.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39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5902778243931"/>
</p:tagLst>
</file>

<file path=ppt/tags/tag39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365741533873"/>
</p:tagLst>
</file>

<file path=ppt/tags/tag398.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39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597222106370"/>
</p:tagLst>
</file>

<file path=ppt/tags/tag4.xml><?xml version="1.0" encoding="utf-8"?>
<p:tagLst xmlns:a="http://schemas.openxmlformats.org/drawingml/2006/main" xmlns:r="http://schemas.openxmlformats.org/officeDocument/2006/relationships" xmlns:p="http://schemas.openxmlformats.org/presentationml/2006/main">
  <p:tag name="GUIDESAPPLIEDTO" val="2"/>
  <p:tag name="GUIDECOLS" val="1"/>
  <p:tag name="GUIDEROWS" val="1"/>
  <p:tag name="GUTTERCOL" val="0.6"/>
  <p:tag name="GUTTERROW" val="0.6"/>
  <p:tag name="MASTERTOPMARGIN" val="121.8898"/>
  <p:tag name="MASTERLEFTMARGIN" val="42.5197"/>
  <p:tag name="MASTERRIGHTMARGIN" val="42.5197"/>
  <p:tag name="MASTERBOTTOMMARGIN" val="51.0236"/>
</p:tagLst>
</file>

<file path=ppt/tags/tag40.xml><?xml version="1.0" encoding="utf-8"?>
<p:tagLst xmlns:a="http://schemas.openxmlformats.org/drawingml/2006/main" xmlns:r="http://schemas.openxmlformats.org/officeDocument/2006/relationships" xmlns:p="http://schemas.openxmlformats.org/presentationml/2006/main">
  <p:tag name="GUIDECOLS" val="2"/>
  <p:tag name="GUIDEROWS" val="2"/>
  <p:tag name="GUTTERCOL" val="0.6 cm"/>
  <p:tag name="GUTTERROW" val="0.6 cm"/>
  <p:tag name="GUIDESAPPLIEDTO" val="2"/>
</p:tagLst>
</file>

<file path=ppt/tags/tag40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828704999415"/>
</p:tagLst>
</file>

<file path=ppt/tags/tag401.xml><?xml version="1.0" encoding="utf-8"?>
<p:tagLst xmlns:a="http://schemas.openxmlformats.org/drawingml/2006/main" xmlns:r="http://schemas.openxmlformats.org/officeDocument/2006/relationships" xmlns:p="http://schemas.openxmlformats.org/presentationml/2006/main">
  <p:tag name="GUIDECOLS" val="3"/>
  <p:tag name="GUIDEROWS" val="6"/>
  <p:tag name="GUTTERCOL" val="0.6 cm"/>
  <p:tag name="GUTTERROW" val="0.6 cm"/>
  <p:tag name="GUIDESAPPLIEDTO" val="2"/>
</p:tagLst>
</file>

<file path=ppt/tags/tag402.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0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5902778243931"/>
</p:tagLst>
</file>

<file path=ppt/tags/tag40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365741533873"/>
</p:tagLst>
</file>

<file path=ppt/tags/tag405.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0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597222106370"/>
</p:tagLst>
</file>

<file path=ppt/tags/tag40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828704999415"/>
</p:tagLst>
</file>

<file path=ppt/tags/tag408.xml><?xml version="1.0" encoding="utf-8"?>
<p:tagLst xmlns:a="http://schemas.openxmlformats.org/drawingml/2006/main" xmlns:r="http://schemas.openxmlformats.org/officeDocument/2006/relationships" xmlns:p="http://schemas.openxmlformats.org/presentationml/2006/main">
  <p:tag name="GUIDECOLS" val="3"/>
  <p:tag name="GUIDEROWS" val="3"/>
  <p:tag name="GUTTERCOL" val="0.6 cm"/>
  <p:tag name="GUTTERROW" val="0.6 cm"/>
  <p:tag name="GUIDESAPPLIEDTO" val="2"/>
</p:tagLst>
</file>

<file path=ppt/tags/tag409.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1.xml><?xml version="1.0" encoding="utf-8"?>
<p:tagLst xmlns:a="http://schemas.openxmlformats.org/drawingml/2006/main" xmlns:r="http://schemas.openxmlformats.org/officeDocument/2006/relationships" xmlns:p="http://schemas.openxmlformats.org/presentationml/2006/main">
  <p:tag name="MS_PLACEHOLDERID" val="PlaceholderID43970.8233564815022686"/>
</p:tagLst>
</file>

<file path=ppt/tags/tag41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7986111575184"/>
</p:tagLst>
</file>

<file path=ppt/tags/tag41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7407407676176"/>
</p:tagLst>
</file>

<file path=ppt/tags/tag412.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1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775463015704"/>
</p:tagLst>
</file>

<file path=ppt/tags/tag41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8217593100052"/>
</p:tagLst>
</file>

<file path=ppt/tags/tag415.xml><?xml version="1.0" encoding="utf-8"?>
<p:tagLst xmlns:a="http://schemas.openxmlformats.org/drawingml/2006/main" xmlns:r="http://schemas.openxmlformats.org/officeDocument/2006/relationships" xmlns:p="http://schemas.openxmlformats.org/presentationml/2006/main">
  <p:tag name="GUIDECOLS" val="3"/>
  <p:tag name="GUIDEROWS" val="2"/>
  <p:tag name="GUTTERCOL" val="0.6 cm"/>
  <p:tag name="GUTTERROW" val="0.6 cm"/>
  <p:tag name="GUIDESAPPLIEDTO" val="2"/>
</p:tagLst>
</file>

<file path=ppt/tags/tag416.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17.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18.xml><?xml version="1.0" encoding="utf-8"?>
<p:tagLst xmlns:a="http://schemas.openxmlformats.org/drawingml/2006/main" xmlns:r="http://schemas.openxmlformats.org/officeDocument/2006/relationships" xmlns:p="http://schemas.openxmlformats.org/presentationml/2006/main">
  <p:tag name="GUIDECOLS" val="6"/>
  <p:tag name="GUIDEROWS" val="3"/>
  <p:tag name="GUTTERCOL" val="0.6 cm"/>
  <p:tag name="GUTTERROW" val="0.6 cm"/>
  <p:tag name="GUIDESAPPLIEDTO" val="2"/>
  <p:tag name="MS_PLACEHOLDERID" val="PlaceholderID44036.522650463058916"/>
</p:tagLst>
</file>

<file path=ppt/tags/tag419.xml><?xml version="1.0" encoding="utf-8"?>
<p:tagLst xmlns:a="http://schemas.openxmlformats.org/drawingml/2006/main" xmlns:r="http://schemas.openxmlformats.org/officeDocument/2006/relationships" xmlns:p="http://schemas.openxmlformats.org/presentationml/2006/main">
  <p:tag name="MS_PLACEHOLDERID" val="PlaceholderID44036.5228703704098609"/>
</p:tagLst>
</file>

<file path=ppt/tags/tag4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3263889301948"/>
</p:tagLst>
</file>

<file path=ppt/tags/tag420.xml><?xml version="1.0" encoding="utf-8"?>
<p:tagLst xmlns:a="http://schemas.openxmlformats.org/drawingml/2006/main" xmlns:r="http://schemas.openxmlformats.org/officeDocument/2006/relationships" xmlns:p="http://schemas.openxmlformats.org/presentationml/2006/main">
  <p:tag name="GUIDECOLS" val="6"/>
  <p:tag name="GUIDEROWS" val="3"/>
  <p:tag name="GUTTERCOL" val="0.6 cm"/>
  <p:tag name="GUTTERROW" val="0.6 cm"/>
  <p:tag name="GUIDESAPPLIEDTO" val="2"/>
  <p:tag name="MS_PLACEHOLDERID" val="PlaceholderID44036.5228703704091096"/>
</p:tagLst>
</file>

<file path=ppt/tags/tag421.xml><?xml version="1.0" encoding="utf-8"?>
<p:tagLst xmlns:a="http://schemas.openxmlformats.org/drawingml/2006/main" xmlns:r="http://schemas.openxmlformats.org/officeDocument/2006/relationships" xmlns:p="http://schemas.openxmlformats.org/presentationml/2006/main">
  <p:tag name="STYLEXMLFILE" val="Table of Contents Styles"/>
  <p:tag name="PLACEHOLDERAUTOMATIONTAG" val="TableOfContentsText"/>
  <p:tag name="MS_XMLFILE_REGKEY" val=""/>
  <p:tag name="MS_PLACEHOLDERID" val="PlaceholderID43970.8236111111032620"/>
</p:tagLst>
</file>

<file path=ppt/tags/tag422.xml><?xml version="1.0" encoding="utf-8"?>
<p:tagLst xmlns:a="http://schemas.openxmlformats.org/drawingml/2006/main" xmlns:r="http://schemas.openxmlformats.org/officeDocument/2006/relationships" xmlns:p="http://schemas.openxmlformats.org/presentationml/2006/main">
  <p:tag name="MS_PLACEHOLDERID" val="PlaceholderID43970.8236111111063317"/>
</p:tagLst>
</file>

<file path=ppt/tags/tag423.xml><?xml version="1.0" encoding="utf-8"?>
<p:tagLst xmlns:a="http://schemas.openxmlformats.org/drawingml/2006/main" xmlns:r="http://schemas.openxmlformats.org/officeDocument/2006/relationships" xmlns:p="http://schemas.openxmlformats.org/presentationml/2006/main">
  <p:tag name="GUIDECOLS" val="3"/>
  <p:tag name="GUIDEROWS" val="1"/>
  <p:tag name="GUTTERCOL" val="0.6 cm"/>
  <p:tag name="GUTTERROW" val="0.6 cm"/>
  <p:tag name="GUIDESAPPLIEDTO" val="2"/>
</p:tagLst>
</file>

<file path=ppt/tags/tag424.xml><?xml version="1.0" encoding="utf-8"?>
<p:tagLst xmlns:a="http://schemas.openxmlformats.org/drawingml/2006/main" xmlns:r="http://schemas.openxmlformats.org/officeDocument/2006/relationships" xmlns:p="http://schemas.openxmlformats.org/presentationml/2006/main">
  <p:tag name="GUIDECOLS" val="6"/>
  <p:tag name="GUIDEROWS" val="3"/>
  <p:tag name="GUTTERCOL" val="0.6 cm"/>
  <p:tag name="GUTTERROW" val="0.6 cm"/>
  <p:tag name="GUIDESAPPLIEDTO" val="2"/>
  <p:tag name="MASTERTOPMARGIN" val="121.8898"/>
  <p:tag name="MASTERLEFTMARGIN" val="42.5197"/>
  <p:tag name="MASTERRIGHTMARGIN" val="42.5197"/>
  <p:tag name="MASTERBOTTOMMARGIN" val="51.0236"/>
  <p:tag name="CUSTMASTERTOPMARGIN" val="121.8898"/>
  <p:tag name="CUSTMASTERLEFTMARGIN" val="42.5197"/>
  <p:tag name="CUSTMASTERRIGHTMARGIN" val="42.5197"/>
  <p:tag name="CUSTMASTERBOTTOMMARGIN" val="51.0236"/>
</p:tagLst>
</file>

<file path=ppt/tags/tag425.xml><?xml version="1.0" encoding="utf-8"?>
<p:tagLst xmlns:a="http://schemas.openxmlformats.org/drawingml/2006/main" xmlns:r="http://schemas.openxmlformats.org/officeDocument/2006/relationships" xmlns:p="http://schemas.openxmlformats.org/presentationml/2006/main">
  <p:tag name="SLIDEUNIQUEID" val="Slide43969.4846759259081449"/>
  <p:tag name="SLIDELAYOUTNAME" val="Title Slide - Hexagon"/>
  <p:tag name="SLIDEAUTOMATIONTYPE" val="Cover"/>
  <p:tag name="AUTOMATIONTAG" val="Cover Layout"/>
  <p:tag name="SLIDETOCOUTLINELEVEL" val="0"/>
  <p:tag name="SLIDEPROJECTVERSION" val="6.5.22"/>
  <p:tag name="SLIDEISINMEDIASTERLINGPROJECT" val="True"/>
</p:tagLst>
</file>

<file path=ppt/tags/tag426.xml><?xml version="1.0" encoding="utf-8"?>
<p:tagLst xmlns:a="http://schemas.openxmlformats.org/drawingml/2006/main" xmlns:r="http://schemas.openxmlformats.org/officeDocument/2006/relationships" xmlns:p="http://schemas.openxmlformats.org/presentationml/2006/main">
  <p:tag name="MS_PLACEHOLDERID" val="PlaceholderID43970.823125077474"/>
</p:tagLst>
</file>

<file path=ppt/tags/tag427.xml><?xml version="1.0" encoding="utf-8"?>
<p:tagLst xmlns:a="http://schemas.openxmlformats.org/drawingml/2006/main" xmlns:r="http://schemas.openxmlformats.org/officeDocument/2006/relationships" xmlns:p="http://schemas.openxmlformats.org/presentationml/2006/main">
  <p:tag name="MS_PLACEHOLDERID" val="PlaceholderID43970.823125030194"/>
  <p:tag name="STYLEXMLFILE" val="Subtitle List"/>
</p:tagLst>
</file>

<file path=ppt/tags/tag428.xml><?xml version="1.0" encoding="utf-8"?>
<p:tagLst xmlns:a="http://schemas.openxmlformats.org/drawingml/2006/main" xmlns:r="http://schemas.openxmlformats.org/officeDocument/2006/relationships" xmlns:p="http://schemas.openxmlformats.org/presentationml/2006/main">
  <p:tag name="SLIDEUNIQUEID" val="Slide44022.5716782407028956"/>
  <p:tag name="SLIDELAYOUTNAME" val="Two Content (2/3 x1/3)"/>
  <p:tag name="SLIDEAUTOMATIONTYPE" val="Standard"/>
  <p:tag name="AUTOMATIONTAG" val="Title - Blank"/>
  <p:tag name="SLIDETOCOUTLINELEVEL" val="2"/>
  <p:tag name="SLIDEPROJECTVERSION" val="6.6.3"/>
  <p:tag name="SLIDEISINMEDIASTERLINGPROJECT" val="True"/>
</p:tagLst>
</file>

<file path=ppt/tags/tag429.xml><?xml version="1.0" encoding="utf-8"?>
<p:tagLst xmlns:a="http://schemas.openxmlformats.org/drawingml/2006/main" xmlns:r="http://schemas.openxmlformats.org/officeDocument/2006/relationships" xmlns:p="http://schemas.openxmlformats.org/presentationml/2006/main">
  <p:tag name="TEMPLAFYSLIDEID" val="637346538290356934"/>
  <p:tag name="STYLEXMLFILE" val="Default Style List"/>
  <p:tag name="MS_PLACEHOLDERID" val="PlaceholderID44021.734421296356237"/>
</p:tagLst>
</file>

<file path=ppt/tags/tag43.xml><?xml version="1.0" encoding="utf-8"?>
<p:tagLst xmlns:a="http://schemas.openxmlformats.org/drawingml/2006/main" xmlns:r="http://schemas.openxmlformats.org/officeDocument/2006/relationships" xmlns:p="http://schemas.openxmlformats.org/presentationml/2006/main">
  <p:tag name="MS_PLACEHOLDERID" val="PlaceholderID43970.8233564815098000"/>
</p:tagLst>
</file>

<file path=ppt/tags/tag430.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31.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32.xml><?xml version="1.0" encoding="utf-8"?>
<p:tagLst xmlns:a="http://schemas.openxmlformats.org/drawingml/2006/main" xmlns:r="http://schemas.openxmlformats.org/officeDocument/2006/relationships" xmlns:p="http://schemas.openxmlformats.org/presentationml/2006/main">
  <p:tag name="SLIDEUNIQUEID" val="Slide44076.5998842593081449"/>
  <p:tag name="SLIDELAYOUTNAME" val="Two Content (2/3 x1/3)"/>
  <p:tag name="SLIDEAUTOMATIONTYPE" val="Standard"/>
  <p:tag name="AUTOMATIONTAG" val="Title - Blank"/>
  <p:tag name="SLIDETOCOUTLINELEVEL" val="2"/>
  <p:tag name="SLIDEPROJECTVERSION" val="6.6.3"/>
  <p:tag name="SLIDEISINMEDIASTERLINGPROJECT" val="True"/>
</p:tagLst>
</file>

<file path=ppt/tags/tag433.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4021.734421296356237"/>
</p:tagLst>
</file>

<file path=ppt/tags/tag434.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35.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36.xml><?xml version="1.0" encoding="utf-8"?>
<p:tagLst xmlns:a="http://schemas.openxmlformats.org/drawingml/2006/main" xmlns:r="http://schemas.openxmlformats.org/officeDocument/2006/relationships" xmlns:p="http://schemas.openxmlformats.org/presentationml/2006/main">
  <p:tag name="SLIDEUNIQUEID" val="Slide44076.5998842593081449"/>
  <p:tag name="SLIDELAYOUTNAME" val="Two Content (2/3 x1/3)"/>
  <p:tag name="SLIDEAUTOMATIONTYPE" val="Standard"/>
  <p:tag name="AUTOMATIONTAG" val="Title - Blank"/>
  <p:tag name="SLIDETOCOUTLINELEVEL" val="2"/>
  <p:tag name="SLIDEPROJECTVERSION" val="6.6.3"/>
  <p:tag name="SLIDEISINMEDIASTERLINGPROJECT" val="True"/>
</p:tagLst>
</file>

<file path=ppt/tags/tag437.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4021.734421296356237"/>
</p:tagLst>
</file>

<file path=ppt/tags/tag438.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39.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3726852774740"/>
</p:tagLst>
</file>

<file path=ppt/tags/tag440.xml><?xml version="1.0" encoding="utf-8"?>
<p:tagLst xmlns:a="http://schemas.openxmlformats.org/drawingml/2006/main" xmlns:r="http://schemas.openxmlformats.org/officeDocument/2006/relationships" xmlns:p="http://schemas.openxmlformats.org/presentationml/2006/main">
  <p:tag name="SLIDEUNIQUEID" val="Slide44076.5998842593081449"/>
  <p:tag name="SLIDELAYOUTNAME" val="Two Content (2/3 x1/3)"/>
  <p:tag name="SLIDEAUTOMATIONTYPE" val="Standard"/>
  <p:tag name="AUTOMATIONTAG" val="Title - Blank"/>
  <p:tag name="SLIDETOCOUTLINELEVEL" val="2"/>
  <p:tag name="SLIDEPROJECTVERSION" val="6.6.3"/>
  <p:tag name="SLIDEISINMEDIASTERLINGPROJECT" val="True"/>
</p:tagLst>
</file>

<file path=ppt/tags/tag441.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4021.734421296356237"/>
</p:tagLst>
</file>

<file path=ppt/tags/tag442.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43.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44.xml><?xml version="1.0" encoding="utf-8"?>
<p:tagLst xmlns:a="http://schemas.openxmlformats.org/drawingml/2006/main" xmlns:r="http://schemas.openxmlformats.org/officeDocument/2006/relationships" xmlns:p="http://schemas.openxmlformats.org/presentationml/2006/main">
  <p:tag name="SLIDEUNIQUEID" val="Slide44076.5998842593081449"/>
  <p:tag name="SLIDELAYOUTNAME" val="Two Content (2/3 x1/3)"/>
  <p:tag name="SLIDEAUTOMATIONTYPE" val="Standard"/>
  <p:tag name="AUTOMATIONTAG" val="Title - Blank"/>
  <p:tag name="SLIDETOCOUTLINELEVEL" val="2"/>
  <p:tag name="SLIDEPROJECTVERSION" val="6.6.3"/>
  <p:tag name="SLIDEISINMEDIASTERLINGPROJECT" val="True"/>
</p:tagLst>
</file>

<file path=ppt/tags/tag445.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4021.734421296356237"/>
</p:tagLst>
</file>

<file path=ppt/tags/tag446.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47.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48.xml><?xml version="1.0" encoding="utf-8"?>
<p:tagLst xmlns:a="http://schemas.openxmlformats.org/drawingml/2006/main" xmlns:r="http://schemas.openxmlformats.org/officeDocument/2006/relationships" xmlns:p="http://schemas.openxmlformats.org/presentationml/2006/main">
  <p:tag name="SLIDEUNIQUEID" val="Slide44076.5998842593081449"/>
  <p:tag name="SLIDELAYOUTNAME" val="Two Content (2/3 x1/3)"/>
  <p:tag name="SLIDEAUTOMATIONTYPE" val="Standard"/>
  <p:tag name="AUTOMATIONTAG" val="Title - Blank"/>
  <p:tag name="SLIDETOCOUTLINELEVEL" val="2"/>
  <p:tag name="SLIDEPROJECTVERSION" val="6.6.3"/>
  <p:tag name="SLIDEISINMEDIASTERLINGPROJECT" val="True"/>
</p:tagLst>
</file>

<file path=ppt/tags/tag449.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4021.734421296356237"/>
</p:tagLst>
</file>

<file path=ppt/tags/tag45.xml><?xml version="1.0" encoding="utf-8"?>
<p:tagLst xmlns:a="http://schemas.openxmlformats.org/drawingml/2006/main" xmlns:r="http://schemas.openxmlformats.org/officeDocument/2006/relationships" xmlns:p="http://schemas.openxmlformats.org/presentationml/2006/main">
  <p:tag name="GUIDECOLS" val="2"/>
  <p:tag name="GUIDEROWS" val="3"/>
  <p:tag name="GUTTERCOL" val="0.6 cm"/>
  <p:tag name="GUTTERROW" val="0.6 cm"/>
  <p:tag name="GUIDESAPPLIEDTO" val="2"/>
</p:tagLst>
</file>

<file path=ppt/tags/tag450.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51.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52.xml><?xml version="1.0" encoding="utf-8"?>
<p:tagLst xmlns:a="http://schemas.openxmlformats.org/drawingml/2006/main" xmlns:r="http://schemas.openxmlformats.org/officeDocument/2006/relationships" xmlns:p="http://schemas.openxmlformats.org/presentationml/2006/main">
  <p:tag name="SLIDEUNIQUEID" val="Slide44076.5998842593081449"/>
  <p:tag name="SLIDELAYOUTNAME" val="Two Content (2/3 x1/3)"/>
  <p:tag name="SLIDEAUTOMATIONTYPE" val="Standard"/>
  <p:tag name="AUTOMATIONTAG" val="Title - Blank"/>
  <p:tag name="SLIDETOCOUTLINELEVEL" val="2"/>
  <p:tag name="SLIDEPROJECTVERSION" val="6.6.3"/>
  <p:tag name="SLIDEISINMEDIASTERLINGPROJECT" val="True"/>
</p:tagLst>
</file>

<file path=ppt/tags/tag453.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4021.734421296356237"/>
</p:tagLst>
</file>

<file path=ppt/tags/tag454.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55.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56.xml><?xml version="1.0" encoding="utf-8"?>
<p:tagLst xmlns:a="http://schemas.openxmlformats.org/drawingml/2006/main" xmlns:r="http://schemas.openxmlformats.org/officeDocument/2006/relationships" xmlns:p="http://schemas.openxmlformats.org/presentationml/2006/main">
  <p:tag name="SLIDEUNIQUEID" val="Slide44076.5998842593081449"/>
  <p:tag name="SLIDELAYOUTNAME" val="Two Content (2/3 x1/3)"/>
  <p:tag name="SLIDEAUTOMATIONTYPE" val="Standard"/>
  <p:tag name="AUTOMATIONTAG" val="Title - Blank"/>
  <p:tag name="SLIDETOCOUTLINELEVEL" val="2"/>
  <p:tag name="SLIDEPROJECTVERSION" val="6.6.3"/>
  <p:tag name="SLIDEISINMEDIASTERLINGPROJECT" val="True"/>
</p:tagLst>
</file>

<file path=ppt/tags/tag457.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4021.734421296356237"/>
</p:tagLst>
</file>

<file path=ppt/tags/tag458.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59.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6.xml><?xml version="1.0" encoding="utf-8"?>
<p:tagLst xmlns:a="http://schemas.openxmlformats.org/drawingml/2006/main" xmlns:r="http://schemas.openxmlformats.org/officeDocument/2006/relationships" xmlns:p="http://schemas.openxmlformats.org/presentationml/2006/main">
  <p:tag name="MS_PLACEHOLDERID" val="PlaceholderID43970.8234143518053387"/>
</p:tagLst>
</file>

<file path=ppt/tags/tag460.xml><?xml version="1.0" encoding="utf-8"?>
<p:tagLst xmlns:a="http://schemas.openxmlformats.org/drawingml/2006/main" xmlns:r="http://schemas.openxmlformats.org/officeDocument/2006/relationships" xmlns:p="http://schemas.openxmlformats.org/presentationml/2006/main">
  <p:tag name="SLIDEUNIQUEID" val="Slide44076.5998842593081449"/>
  <p:tag name="SLIDELAYOUTNAME" val="Two Content (2/3 x1/3)"/>
  <p:tag name="SLIDEAUTOMATIONTYPE" val="Standard"/>
  <p:tag name="AUTOMATIONTAG" val="Title - Blank"/>
  <p:tag name="SLIDETOCOUTLINELEVEL" val="2"/>
  <p:tag name="SLIDEPROJECTVERSION" val="6.6.3"/>
  <p:tag name="SLIDEISINMEDIASTERLINGPROJECT" val="True"/>
</p:tagLst>
</file>

<file path=ppt/tags/tag461.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4021.734421296356237"/>
</p:tagLst>
</file>

<file path=ppt/tags/tag462.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63.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64.xml><?xml version="1.0" encoding="utf-8"?>
<p:tagLst xmlns:a="http://schemas.openxmlformats.org/drawingml/2006/main" xmlns:r="http://schemas.openxmlformats.org/officeDocument/2006/relationships" xmlns:p="http://schemas.openxmlformats.org/presentationml/2006/main">
  <p:tag name="SLIDEUNIQUEID" val="Slide44076.5998842593081449"/>
  <p:tag name="SLIDELAYOUTNAME" val="Two Content (2/3 x1/3)"/>
  <p:tag name="SLIDEAUTOMATIONTYPE" val="Standard"/>
  <p:tag name="AUTOMATIONTAG" val="Title - Blank"/>
  <p:tag name="SLIDETOCOUTLINELEVEL" val="2"/>
  <p:tag name="SLIDEPROJECTVERSION" val="6.6.3"/>
  <p:tag name="SLIDEISINMEDIASTERLINGPROJECT" val="True"/>
</p:tagLst>
</file>

<file path=ppt/tags/tag465.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4021.734421296356237"/>
</p:tagLst>
</file>

<file path=ppt/tags/tag466.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67.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68.xml><?xml version="1.0" encoding="utf-8"?>
<p:tagLst xmlns:a="http://schemas.openxmlformats.org/drawingml/2006/main" xmlns:r="http://schemas.openxmlformats.org/officeDocument/2006/relationships" xmlns:p="http://schemas.openxmlformats.org/presentationml/2006/main">
  <p:tag name="SLIDELAYOUTNAME" val="Two Content (2/3 x1/3)"/>
  <p:tag name="SLIDEAUTOMATIONTYPE" val="Standard"/>
  <p:tag name="AUTOMATIONTAG" val="Title - Blank"/>
  <p:tag name="SLIDETOCOUTLINELEVEL" val="2"/>
  <p:tag name="SLIDEPROJECTVERSION" val="6.6.3"/>
  <p:tag name="SLIDEISINMEDIASTERLINGPROJECT" val="True"/>
</p:tagLst>
</file>

<file path=ppt/tags/tag469.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7.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9513889790480"/>
</p:tagLst>
</file>

<file path=ppt/tags/tag470.xml><?xml version="1.0" encoding="utf-8"?>
<p:tagLst xmlns:a="http://schemas.openxmlformats.org/drawingml/2006/main" xmlns:r="http://schemas.openxmlformats.org/officeDocument/2006/relationships" xmlns:p="http://schemas.openxmlformats.org/presentationml/2006/main">
  <p:tag name="SLIDEUNIQUEID" val="Slide44076.5998842593081449"/>
  <p:tag name="SLIDELAYOUTNAME" val="Two Content (2/3 x1/3)"/>
  <p:tag name="SLIDEAUTOMATIONTYPE" val="Standard"/>
  <p:tag name="AUTOMATIONTAG" val="Title - Blank"/>
  <p:tag name="SLIDETOCOUTLINELEVEL" val="2"/>
  <p:tag name="SLIDEPROJECTVERSION" val="6.6.3"/>
  <p:tag name="SLIDEISINMEDIASTERLINGPROJECT" val="True"/>
</p:tagLst>
</file>

<file path=ppt/tags/tag471.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4021.734421296356237"/>
</p:tagLst>
</file>

<file path=ppt/tags/tag472.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73.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74.xml><?xml version="1.0" encoding="utf-8"?>
<p:tagLst xmlns:a="http://schemas.openxmlformats.org/drawingml/2006/main" xmlns:r="http://schemas.openxmlformats.org/officeDocument/2006/relationships" xmlns:p="http://schemas.openxmlformats.org/presentationml/2006/main">
  <p:tag name="SLIDEUNIQUEID" val="Slide44076.5998842593081449"/>
  <p:tag name="SLIDELAYOUTNAME" val="Two Content (2/3 x1/3)"/>
  <p:tag name="SLIDEAUTOMATIONTYPE" val="Standard"/>
  <p:tag name="AUTOMATIONTAG" val="Title - Blank"/>
  <p:tag name="SLIDETOCOUTLINELEVEL" val="2"/>
  <p:tag name="SLIDEPROJECTVERSION" val="6.6.3"/>
  <p:tag name="SLIDEISINMEDIASTERLINGPROJECT" val="True"/>
</p:tagLst>
</file>

<file path=ppt/tags/tag475.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4021.734421296356237"/>
</p:tagLst>
</file>

<file path=ppt/tags/tag476.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77.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78.xml><?xml version="1.0" encoding="utf-8"?>
<p:tagLst xmlns:a="http://schemas.openxmlformats.org/drawingml/2006/main" xmlns:r="http://schemas.openxmlformats.org/officeDocument/2006/relationships" xmlns:p="http://schemas.openxmlformats.org/presentationml/2006/main">
  <p:tag name="SLIDEUNIQUEID" val="Slide44076.5998842593081449"/>
  <p:tag name="SLIDELAYOUTNAME" val="Two Content (2/3 x1/3)"/>
  <p:tag name="SLIDEAUTOMATIONTYPE" val="Standard"/>
  <p:tag name="AUTOMATIONTAG" val="Title - Blank"/>
  <p:tag name="SLIDETOCOUTLINELEVEL" val="2"/>
  <p:tag name="SLIDEPROJECTVERSION" val="6.6.3"/>
  <p:tag name="SLIDEISINMEDIASTERLINGPROJECT" val="True"/>
</p:tagLst>
</file>

<file path=ppt/tags/tag479.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4021.734421296356237"/>
</p:tagLst>
</file>

<file path=ppt/tags/tag4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8703704414033"/>
</p:tagLst>
</file>

<file path=ppt/tags/tag480.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81.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82.xml><?xml version="1.0" encoding="utf-8"?>
<p:tagLst xmlns:a="http://schemas.openxmlformats.org/drawingml/2006/main" xmlns:r="http://schemas.openxmlformats.org/officeDocument/2006/relationships" xmlns:p="http://schemas.openxmlformats.org/presentationml/2006/main">
  <p:tag name="SLIDEUNIQUEID" val="Slide44076.5998842593081449"/>
  <p:tag name="SLIDELAYOUTNAME" val="Two Content (2/3 x1/3)"/>
  <p:tag name="SLIDEAUTOMATIONTYPE" val="Standard"/>
  <p:tag name="AUTOMATIONTAG" val="Title - Blank"/>
  <p:tag name="SLIDETOCOUTLINELEVEL" val="2"/>
  <p:tag name="SLIDEPROJECTVERSION" val="6.6.3"/>
  <p:tag name="SLIDEISINMEDIASTERLINGPROJECT" val="True"/>
</p:tagLst>
</file>

<file path=ppt/tags/tag483.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4021.734421296356237"/>
</p:tagLst>
</file>

<file path=ppt/tags/tag484.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85.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86.xml><?xml version="1.0" encoding="utf-8"?>
<p:tagLst xmlns:a="http://schemas.openxmlformats.org/drawingml/2006/main" xmlns:r="http://schemas.openxmlformats.org/officeDocument/2006/relationships" xmlns:p="http://schemas.openxmlformats.org/presentationml/2006/main">
  <p:tag name="SLIDEUNIQUEID" val="Slide44076.5998842593081449"/>
  <p:tag name="SLIDELAYOUTNAME" val="Two Content (2/3 x1/3)"/>
  <p:tag name="SLIDEAUTOMATIONTYPE" val="Standard"/>
  <p:tag name="AUTOMATIONTAG" val="Title - Blank"/>
  <p:tag name="SLIDETOCOUTLINELEVEL" val="2"/>
  <p:tag name="SLIDEPROJECTVERSION" val="6.6.3"/>
  <p:tag name="SLIDEISINMEDIASTERLINGPROJECT" val="True"/>
</p:tagLst>
</file>

<file path=ppt/tags/tag487.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4021.734421296356237"/>
</p:tagLst>
</file>

<file path=ppt/tags/tag488.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89.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9.xml><?xml version="1.0" encoding="utf-8"?>
<p:tagLst xmlns:a="http://schemas.openxmlformats.org/drawingml/2006/main" xmlns:r="http://schemas.openxmlformats.org/officeDocument/2006/relationships" xmlns:p="http://schemas.openxmlformats.org/presentationml/2006/main">
  <p:tag name="MS_PLACEHOLDERID" val="PlaceholderID43970.8234143518067617"/>
</p:tagLst>
</file>

<file path=ppt/tags/tag490.xml><?xml version="1.0" encoding="utf-8"?>
<p:tagLst xmlns:a="http://schemas.openxmlformats.org/drawingml/2006/main" xmlns:r="http://schemas.openxmlformats.org/officeDocument/2006/relationships" xmlns:p="http://schemas.openxmlformats.org/presentationml/2006/main">
  <p:tag name="SLIDEUNIQUEID" val="Slide44076.5998842593081449"/>
  <p:tag name="SLIDELAYOUTNAME" val="Two Content (2/3 x1/3)"/>
  <p:tag name="SLIDEAUTOMATIONTYPE" val="Standard"/>
  <p:tag name="AUTOMATIONTAG" val="Title - Blank"/>
  <p:tag name="SLIDETOCOUTLINELEVEL" val="2"/>
  <p:tag name="SLIDEPROJECTVERSION" val="6.6.3"/>
  <p:tag name="SLIDEISINMEDIASTERLINGPROJECT" val="True"/>
</p:tagLst>
</file>

<file path=ppt/tags/tag491.xml><?xml version="1.0" encoding="utf-8"?>
<p:tagLst xmlns:a="http://schemas.openxmlformats.org/drawingml/2006/main" xmlns:r="http://schemas.openxmlformats.org/officeDocument/2006/relationships" xmlns:p="http://schemas.openxmlformats.org/presentationml/2006/main">
  <p:tag name="STYLEXMLFILE" val="Default Style List"/>
  <p:tag name="MS_PLACEHOLDERID" val="PlaceholderID44021.734421296356237"/>
</p:tagLst>
</file>

<file path=ppt/tags/tag492.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493.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494.xml><?xml version="1.0" encoding="utf-8"?>
<p:tagLst xmlns:a="http://schemas.openxmlformats.org/drawingml/2006/main" xmlns:r="http://schemas.openxmlformats.org/officeDocument/2006/relationships" xmlns:p="http://schemas.openxmlformats.org/presentationml/2006/main">
  <p:tag name="SLIDEUNIQUEID" val="Slide43969.4850462963036401"/>
  <p:tag name="SLIDELAYOUTNAME" val="Disclaimer"/>
  <p:tag name="SLIDEAUTOMATIONTYPE" val="Standard"/>
  <p:tag name="AUTOMATIONTAG" val="Disclaimer"/>
  <p:tag name="SLIDETOCOUTLINELEVEL" val="2"/>
  <p:tag name="SLIDEPROJECTVERSION" val="6.5.10"/>
  <p:tag name="SLIDEISINMEDIASTERLINGPROJECT" val="True"/>
</p:tagLst>
</file>

<file path=ppt/tags/tag5.xml><?xml version="1.0" encoding="utf-8"?>
<p:tagLst xmlns:a="http://schemas.openxmlformats.org/drawingml/2006/main" xmlns:r="http://schemas.openxmlformats.org/officeDocument/2006/relationships" xmlns:p="http://schemas.openxmlformats.org/presentationml/2006/main">
  <p:tag name="MS_PLACEHOLDERID" val="PlaceholderID43970.823125070554"/>
</p:tagLst>
</file>

<file path=ppt/tags/tag5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9166667862619"/>
</p:tagLst>
</file>

<file path=ppt/tags/tag51.xml><?xml version="1.0" encoding="utf-8"?>
<p:tagLst xmlns:a="http://schemas.openxmlformats.org/drawingml/2006/main" xmlns:r="http://schemas.openxmlformats.org/officeDocument/2006/relationships" xmlns:p="http://schemas.openxmlformats.org/presentationml/2006/main">
  <p:tag name="GUIDECOLS" val="2"/>
  <p:tag name="GUIDEROWS" val="6"/>
  <p:tag name="GUTTERCOL" val="0.6 cm"/>
  <p:tag name="GUTTERROW" val="0.6 cm"/>
  <p:tag name="GUIDESAPPLIEDTO" val="2"/>
</p:tagLst>
</file>

<file path=ppt/tags/tag52.xml><?xml version="1.0" encoding="utf-8"?>
<p:tagLst xmlns:a="http://schemas.openxmlformats.org/drawingml/2006/main" xmlns:r="http://schemas.openxmlformats.org/officeDocument/2006/relationships" xmlns:p="http://schemas.openxmlformats.org/presentationml/2006/main">
  <p:tag name="MS_PLACEHOLDERID" val="PlaceholderID43970.8234143518053387"/>
</p:tagLst>
</file>

<file path=ppt/tags/tag5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9513889790480"/>
</p:tagLst>
</file>

<file path=ppt/tags/tag5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8703704414033"/>
</p:tagLst>
</file>

<file path=ppt/tags/tag55.xml><?xml version="1.0" encoding="utf-8"?>
<p:tagLst xmlns:a="http://schemas.openxmlformats.org/drawingml/2006/main" xmlns:r="http://schemas.openxmlformats.org/officeDocument/2006/relationships" xmlns:p="http://schemas.openxmlformats.org/presentationml/2006/main">
  <p:tag name="MS_PLACEHOLDERID" val="PlaceholderID43970.8234143518067617"/>
</p:tagLst>
</file>

<file path=ppt/tags/tag5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9166667862619"/>
</p:tagLst>
</file>

<file path=ppt/tags/tag57.xml><?xml version="1.0" encoding="utf-8"?>
<p:tagLst xmlns:a="http://schemas.openxmlformats.org/drawingml/2006/main" xmlns:r="http://schemas.openxmlformats.org/officeDocument/2006/relationships" xmlns:p="http://schemas.openxmlformats.org/presentationml/2006/main">
  <p:tag name="GUIDECOLS" val="2"/>
  <p:tag name="GUIDEROWS" val="6"/>
  <p:tag name="GUTTERCOL" val="0.6 cm"/>
  <p:tag name="GUTTERROW" val="0.6 cm"/>
  <p:tag name="GUIDESAPPLIEDTO" val="2"/>
</p:tagLst>
</file>

<file path=ppt/tags/tag58.xml><?xml version="1.0" encoding="utf-8"?>
<p:tagLst xmlns:a="http://schemas.openxmlformats.org/drawingml/2006/main" xmlns:r="http://schemas.openxmlformats.org/officeDocument/2006/relationships" xmlns:p="http://schemas.openxmlformats.org/presentationml/2006/main">
  <p:tag name="MS_PLACEHOLDERID" val="PlaceholderID43970.8234143518053387"/>
</p:tagLst>
</file>

<file path=ppt/tags/tag5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9513889790480"/>
</p:tagLst>
</file>

<file path=ppt/tags/tag6.xml><?xml version="1.0" encoding="utf-8"?>
<p:tagLst xmlns:a="http://schemas.openxmlformats.org/drawingml/2006/main" xmlns:r="http://schemas.openxmlformats.org/officeDocument/2006/relationships" xmlns:p="http://schemas.openxmlformats.org/presentationml/2006/main">
  <p:tag name="MS_PLACEHOLDERID" val="PlaceholderID43970.823125053342"/>
</p:tagLst>
</file>

<file path=ppt/tags/tag60.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8703704414033"/>
</p:tagLst>
</file>

<file path=ppt/tags/tag61.xml><?xml version="1.0" encoding="utf-8"?>
<p:tagLst xmlns:a="http://schemas.openxmlformats.org/drawingml/2006/main" xmlns:r="http://schemas.openxmlformats.org/officeDocument/2006/relationships" xmlns:p="http://schemas.openxmlformats.org/presentationml/2006/main">
  <p:tag name="MS_PLACEHOLDERID" val="PlaceholderID43970.8234143518067617"/>
</p:tagLst>
</file>

<file path=ppt/tags/tag6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9166667862619"/>
</p:tagLst>
</file>

<file path=ppt/tags/tag63.xml><?xml version="1.0" encoding="utf-8"?>
<p:tagLst xmlns:a="http://schemas.openxmlformats.org/drawingml/2006/main" xmlns:r="http://schemas.openxmlformats.org/officeDocument/2006/relationships" xmlns:p="http://schemas.openxmlformats.org/presentationml/2006/main">
  <p:tag name="GUIDECOLS" val="2"/>
  <p:tag name="GUIDEROWS" val="2"/>
  <p:tag name="GUTTERCOL" val="0.6 cm"/>
  <p:tag name="GUTTERROW" val="0.6 cm"/>
  <p:tag name="GUIDESAPPLIEDTO" val="2"/>
</p:tagLst>
</file>

<file path=ppt/tags/tag64.xml><?xml version="1.0" encoding="utf-8"?>
<p:tagLst xmlns:a="http://schemas.openxmlformats.org/drawingml/2006/main" xmlns:r="http://schemas.openxmlformats.org/officeDocument/2006/relationships" xmlns:p="http://schemas.openxmlformats.org/presentationml/2006/main">
  <p:tag name="MS_PLACEHOLDERID" val="PlaceholderID43970.8234143518053387"/>
</p:tagLst>
</file>

<file path=ppt/tags/tag6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30555556871446"/>
</p:tagLst>
</file>

<file path=ppt/tags/tag6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9861111373536"/>
</p:tagLst>
</file>

<file path=ppt/tags/tag67.xml><?xml version="1.0" encoding="utf-8"?>
<p:tagLst xmlns:a="http://schemas.openxmlformats.org/drawingml/2006/main" xmlns:r="http://schemas.openxmlformats.org/officeDocument/2006/relationships" xmlns:p="http://schemas.openxmlformats.org/presentationml/2006/main">
  <p:tag name="MS_PLACEHOLDERID" val="PlaceholderID43970.8234143518067617"/>
</p:tagLst>
</file>

<file path=ppt/tags/tag6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30208333961953"/>
</p:tagLst>
</file>

<file path=ppt/tags/tag69.xml><?xml version="1.0" encoding="utf-8"?>
<p:tagLst xmlns:a="http://schemas.openxmlformats.org/drawingml/2006/main" xmlns:r="http://schemas.openxmlformats.org/officeDocument/2006/relationships" xmlns:p="http://schemas.openxmlformats.org/presentationml/2006/main">
  <p:tag name="GUIDECOLS" val="2"/>
  <p:tag name="GUIDEROWS" val="3"/>
  <p:tag name="GUTTERCOL" val="0.6 cm"/>
  <p:tag name="GUTTERROW" val="0.6 cm"/>
  <p:tag name="GUIDESAPPLIEDTO" val="2"/>
</p:tagLst>
</file>

<file path=ppt/tags/tag7.xml><?xml version="1.0" encoding="utf-8"?>
<p:tagLst xmlns:a="http://schemas.openxmlformats.org/drawingml/2006/main" xmlns:r="http://schemas.openxmlformats.org/officeDocument/2006/relationships" xmlns:p="http://schemas.openxmlformats.org/presentationml/2006/main">
  <p:tag name="MS_PLACEHOLDERID" val="PlaceholderID43970.823125030194"/>
  <p:tag name="STYLEXMLFILE" val="Subtitle List"/>
</p:tagLst>
</file>

<file path=ppt/tags/tag70.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7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5902778243931"/>
</p:tagLst>
</file>

<file path=ppt/tags/tag7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365741533873"/>
</p:tagLst>
</file>

<file path=ppt/tags/tag73.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74.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597222106370"/>
</p:tagLst>
</file>

<file path=ppt/tags/tag7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828704999415"/>
</p:tagLst>
</file>

<file path=ppt/tags/tag76.xml><?xml version="1.0" encoding="utf-8"?>
<p:tagLst xmlns:a="http://schemas.openxmlformats.org/drawingml/2006/main" xmlns:r="http://schemas.openxmlformats.org/officeDocument/2006/relationships" xmlns:p="http://schemas.openxmlformats.org/presentationml/2006/main">
  <p:tag name="GUIDECOLS" val="3"/>
  <p:tag name="GUIDEROWS" val="6"/>
  <p:tag name="GUTTERCOL" val="0.6 cm"/>
  <p:tag name="GUTTERROW" val="0.6 cm"/>
  <p:tag name="GUIDESAPPLIEDTO" val="2"/>
</p:tagLst>
</file>

<file path=ppt/tags/tag77.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7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5902778243931"/>
</p:tagLst>
</file>

<file path=ppt/tags/tag7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365741533873"/>
</p:tagLst>
</file>

<file path=ppt/tags/tag8.xml><?xml version="1.0" encoding="utf-8"?>
<p:tagLst xmlns:a="http://schemas.openxmlformats.org/drawingml/2006/main" xmlns:r="http://schemas.openxmlformats.org/officeDocument/2006/relationships" xmlns:p="http://schemas.openxmlformats.org/presentationml/2006/main">
  <p:tag name="MS_PLACEHOLDERID" val="PlaceholderID43970.823125077474"/>
</p:tagLst>
</file>

<file path=ppt/tags/tag80.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81.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597222106370"/>
</p:tagLst>
</file>

<file path=ppt/tags/tag8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6828704999415"/>
</p:tagLst>
</file>

<file path=ppt/tags/tag83.xml><?xml version="1.0" encoding="utf-8"?>
<p:tagLst xmlns:a="http://schemas.openxmlformats.org/drawingml/2006/main" xmlns:r="http://schemas.openxmlformats.org/officeDocument/2006/relationships" xmlns:p="http://schemas.openxmlformats.org/presentationml/2006/main">
  <p:tag name="GUIDECOLS" val="3"/>
  <p:tag name="GUIDEROWS" val="3"/>
  <p:tag name="GUTTERCOL" val="0.6 cm"/>
  <p:tag name="GUTTERROW" val="0.6 cm"/>
  <p:tag name="GUIDESAPPLIEDTO" val="2"/>
</p:tagLst>
</file>

<file path=ppt/tags/tag84.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8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5439815980003"/>
</p:tagLst>
</file>

<file path=ppt/tags/tag8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4861111226866"/>
</p:tagLst>
</file>

<file path=ppt/tags/tag87.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88.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5208333695116"/>
</p:tagLst>
</file>

<file path=ppt/tags/tag8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70.8234490741010302"/>
</p:tagLst>
</file>

<file path=ppt/tags/tag9.xml><?xml version="1.0" encoding="utf-8"?>
<p:tagLst xmlns:a="http://schemas.openxmlformats.org/drawingml/2006/main" xmlns:r="http://schemas.openxmlformats.org/officeDocument/2006/relationships" xmlns:p="http://schemas.openxmlformats.org/presentationml/2006/main">
  <p:tag name="MS_PLACEHOLDERID" val="PlaceholderID43970.823125081449"/>
</p:tagLst>
</file>

<file path=ppt/tags/tag90.xml><?xml version="1.0" encoding="utf-8"?>
<p:tagLst xmlns:a="http://schemas.openxmlformats.org/drawingml/2006/main" xmlns:r="http://schemas.openxmlformats.org/officeDocument/2006/relationships" xmlns:p="http://schemas.openxmlformats.org/presentationml/2006/main">
  <p:tag name="GUIDECOLS" val="3"/>
  <p:tag name="GUIDEROWS" val="2"/>
  <p:tag name="GUTTERCOL" val="0.6 cm"/>
  <p:tag name="GUTTERROW" val="0.6 cm"/>
  <p:tag name="GUIDESAPPLIEDTO" val="2"/>
</p:tagLst>
</file>

<file path=ppt/tags/tag91.xml><?xml version="1.0" encoding="utf-8"?>
<p:tagLst xmlns:a="http://schemas.openxmlformats.org/drawingml/2006/main" xmlns:r="http://schemas.openxmlformats.org/officeDocument/2006/relationships" xmlns:p="http://schemas.openxmlformats.org/presentationml/2006/main">
  <p:tag name="MS_PLACEHOLDERID" val="PlaceholderID43970.8234490741057518"/>
</p:tagLst>
</file>

<file path=ppt/tags/tag92.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5439815980003"/>
</p:tagLst>
</file>

<file path=ppt/tags/tag93.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4861111226866"/>
</p:tagLst>
</file>

<file path=ppt/tags/tag94.xml><?xml version="1.0" encoding="utf-8"?>
<p:tagLst xmlns:a="http://schemas.openxmlformats.org/drawingml/2006/main" xmlns:r="http://schemas.openxmlformats.org/officeDocument/2006/relationships" xmlns:p="http://schemas.openxmlformats.org/presentationml/2006/main">
  <p:tag name="MS_PLACEHOLDERID" val="PlaceholderID43970.8234490741079888"/>
</p:tagLst>
</file>

<file path=ppt/tags/tag95.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55208333695116"/>
</p:tagLst>
</file>

<file path=ppt/tags/tag96.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3970.8234490741010302"/>
</p:tagLst>
</file>

<file path=ppt/tags/tag97.xml><?xml version="1.0" encoding="utf-8"?>
<p:tagLst xmlns:a="http://schemas.openxmlformats.org/drawingml/2006/main" xmlns:r="http://schemas.openxmlformats.org/officeDocument/2006/relationships" xmlns:p="http://schemas.openxmlformats.org/presentationml/2006/main">
  <p:tag name="GUIDECOLS" val="3"/>
  <p:tag name="GUIDEROWS" val="3"/>
  <p:tag name="GUTTERCOL" val="0.6 cm"/>
  <p:tag name="GUTTERROW" val="0.6 cm"/>
  <p:tag name="GUIDESAPPLIEDTO" val="2"/>
</p:tagLst>
</file>

<file path=ppt/tags/tag98.xml><?xml version="1.0" encoding="utf-8"?>
<p:tagLst xmlns:a="http://schemas.openxmlformats.org/drawingml/2006/main" xmlns:r="http://schemas.openxmlformats.org/officeDocument/2006/relationships" xmlns:p="http://schemas.openxmlformats.org/presentationml/2006/main">
  <p:tag name="MS_PLACEHOLDERID" val="PlaceholderID43970.8234143518053387"/>
</p:tagLst>
</file>

<file path=ppt/tags/tag99.xml><?xml version="1.0" encoding="utf-8"?>
<p:tagLst xmlns:a="http://schemas.openxmlformats.org/drawingml/2006/main" xmlns:r="http://schemas.openxmlformats.org/officeDocument/2006/relationships" xmlns:p="http://schemas.openxmlformats.org/presentationml/2006/main">
  <p:tag name="STYLEXMLFILE" val="Default Style List"/>
  <p:tag name="MS_XMLFILE_REGKEY" val=""/>
  <p:tag name="MS_PLACEHOLDERID" val="PlaceholderID44021.7326504630760724"/>
</p:tagLst>
</file>

<file path=ppt/theme/theme1.xml><?xml version="1.0" encoding="utf-8"?>
<a:theme xmlns:a="http://schemas.openxmlformats.org/drawingml/2006/main" name="PresentationA4">
  <a:themeElements>
    <a:clrScheme name="Aon_Colours">
      <a:dk1>
        <a:sysClr val="windowText" lastClr="000000"/>
      </a:dk1>
      <a:lt1>
        <a:srgbClr val="FFFFFF"/>
      </a:lt1>
      <a:dk2>
        <a:srgbClr val="E11B22"/>
      </a:dk2>
      <a:lt2>
        <a:srgbClr val="C9CAC8"/>
      </a:lt2>
      <a:accent1>
        <a:srgbClr val="0083A9"/>
      </a:accent1>
      <a:accent2>
        <a:srgbClr val="003F72"/>
      </a:accent2>
      <a:accent3>
        <a:srgbClr val="5EB6E4"/>
      </a:accent3>
      <a:accent4>
        <a:srgbClr val="4D4F53"/>
      </a:accent4>
      <a:accent5>
        <a:srgbClr val="717275"/>
      </a:accent5>
      <a:accent6>
        <a:srgbClr val="7AB800"/>
      </a:accent6>
      <a:hlink>
        <a:srgbClr val="E11B22"/>
      </a:hlink>
      <a:folHlink>
        <a:srgbClr val="E11B22"/>
      </a:folHlink>
    </a:clrScheme>
    <a:fontScheme name="_Aon">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resentationA4">
  <a:themeElements>
    <a:clrScheme name="Aon_Colours">
      <a:dk1>
        <a:sysClr val="windowText" lastClr="000000"/>
      </a:dk1>
      <a:lt1>
        <a:srgbClr val="FFFFFF"/>
      </a:lt1>
      <a:dk2>
        <a:srgbClr val="E11B22"/>
      </a:dk2>
      <a:lt2>
        <a:srgbClr val="C9CAC8"/>
      </a:lt2>
      <a:accent1>
        <a:srgbClr val="0083A9"/>
      </a:accent1>
      <a:accent2>
        <a:srgbClr val="003F72"/>
      </a:accent2>
      <a:accent3>
        <a:srgbClr val="5EB6E4"/>
      </a:accent3>
      <a:accent4>
        <a:srgbClr val="4D4F53"/>
      </a:accent4>
      <a:accent5>
        <a:srgbClr val="717275"/>
      </a:accent5>
      <a:accent6>
        <a:srgbClr val="7AB800"/>
      </a:accent6>
      <a:hlink>
        <a:srgbClr val="E11B22"/>
      </a:hlink>
      <a:folHlink>
        <a:srgbClr val="E11B22"/>
      </a:folHlink>
    </a:clrScheme>
    <a:fontScheme name="_Aon">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0n_colours">
      <a:dk1>
        <a:sysClr val="windowText" lastClr="000000"/>
      </a:dk1>
      <a:lt1>
        <a:srgbClr val="FFFFFF"/>
      </a:lt1>
      <a:dk2>
        <a:srgbClr val="E11B22"/>
      </a:dk2>
      <a:lt2>
        <a:srgbClr val="C9CAC8"/>
      </a:lt2>
      <a:accent1>
        <a:srgbClr val="0083A9"/>
      </a:accent1>
      <a:accent2>
        <a:srgbClr val="003F72"/>
      </a:accent2>
      <a:accent3>
        <a:srgbClr val="5EB6E4"/>
      </a:accent3>
      <a:accent4>
        <a:srgbClr val="4D4F53"/>
      </a:accent4>
      <a:accent5>
        <a:srgbClr val="717275"/>
      </a:accent5>
      <a:accent6>
        <a:srgbClr val="7AB800"/>
      </a:accent6>
      <a:hlink>
        <a:srgbClr val="E11B22"/>
      </a:hlink>
      <a:folHlink>
        <a:srgbClr val="E11B22"/>
      </a:folHlink>
    </a:clrScheme>
    <a:fontScheme name="_A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A0n_colours">
      <a:dk1>
        <a:sysClr val="windowText" lastClr="000000"/>
      </a:dk1>
      <a:lt1>
        <a:srgbClr val="FFFFFF"/>
      </a:lt1>
      <a:dk2>
        <a:srgbClr val="E11B22"/>
      </a:dk2>
      <a:lt2>
        <a:srgbClr val="C9CAC8"/>
      </a:lt2>
      <a:accent1>
        <a:srgbClr val="0083A9"/>
      </a:accent1>
      <a:accent2>
        <a:srgbClr val="003F72"/>
      </a:accent2>
      <a:accent3>
        <a:srgbClr val="5EB6E4"/>
      </a:accent3>
      <a:accent4>
        <a:srgbClr val="4D4F53"/>
      </a:accent4>
      <a:accent5>
        <a:srgbClr val="717275"/>
      </a:accent5>
      <a:accent6>
        <a:srgbClr val="7AB800"/>
      </a:accent6>
      <a:hlink>
        <a:srgbClr val="E11B22"/>
      </a:hlink>
      <a:folHlink>
        <a:srgbClr val="E11B22"/>
      </a:folHlink>
    </a:clrScheme>
    <a:fontScheme name="_A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18.xml.rels><?xml version="1.0" encoding="UTF-8" standalone="yes"?>
<Relationships xmlns="http://schemas.openxmlformats.org/package/2006/relationships"><Relationship Id="rId1" Type="http://schemas.openxmlformats.org/officeDocument/2006/relationships/customXmlProps" Target="itemProps18.xml"/></Relationships>
</file>

<file path=customXml/_rels/item19.xml.rels><?xml version="1.0" encoding="UTF-8" standalone="yes"?>
<Relationships xmlns="http://schemas.openxmlformats.org/package/2006/relationships"><Relationship Id="rId1" Type="http://schemas.openxmlformats.org/officeDocument/2006/relationships/customXmlProps" Target="itemProps19.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20.xml.rels><?xml version="1.0" encoding="UTF-8" standalone="yes"?>
<Relationships xmlns="http://schemas.openxmlformats.org/package/2006/relationships"><Relationship Id="rId1" Type="http://schemas.openxmlformats.org/officeDocument/2006/relationships/customXmlProps" Target="itemProps20.xml"/></Relationships>
</file>

<file path=customXml/_rels/item21.xml.rels><?xml version="1.0" encoding="UTF-8" standalone="yes"?>
<Relationships xmlns="http://schemas.openxmlformats.org/package/2006/relationships"><Relationship Id="rId1" Type="http://schemas.openxmlformats.org/officeDocument/2006/relationships/customXmlProps" Target="itemProps21.xml"/></Relationships>
</file>

<file path=customXml/_rels/item22.xml.rels><?xml version="1.0" encoding="UTF-8" standalone="yes"?>
<Relationships xmlns="http://schemas.openxmlformats.org/package/2006/relationships"><Relationship Id="rId1" Type="http://schemas.openxmlformats.org/officeDocument/2006/relationships/customXmlProps" Target="itemProps22.xml"/></Relationships>
</file>

<file path=customXml/_rels/item23.xml.rels><?xml version="1.0" encoding="UTF-8" standalone="yes"?>
<Relationships xmlns="http://schemas.openxmlformats.org/package/2006/relationships"><Relationship Id="rId1" Type="http://schemas.openxmlformats.org/officeDocument/2006/relationships/customXmlProps" Target="itemProps23.xml"/></Relationships>
</file>

<file path=customXml/_rels/item24.xml.rels><?xml version="1.0" encoding="UTF-8" standalone="yes"?>
<Relationships xmlns="http://schemas.openxmlformats.org/package/2006/relationships"><Relationship Id="rId1" Type="http://schemas.openxmlformats.org/officeDocument/2006/relationships/customXmlProps" Target="itemProps24.xml"/></Relationships>
</file>

<file path=customXml/_rels/item25.xml.rels><?xml version="1.0" encoding="UTF-8" standalone="yes"?>
<Relationships xmlns="http://schemas.openxmlformats.org/package/2006/relationships"><Relationship Id="rId1" Type="http://schemas.openxmlformats.org/officeDocument/2006/relationships/customXmlProps" Target="itemProps25.xml"/></Relationships>
</file>

<file path=customXml/_rels/item26.xml.rels><?xml version="1.0" encoding="UTF-8" standalone="yes"?>
<Relationships xmlns="http://schemas.openxmlformats.org/package/2006/relationships"><Relationship Id="rId1" Type="http://schemas.openxmlformats.org/officeDocument/2006/relationships/customXmlProps" Target="itemProps26.xml"/></Relationships>
</file>

<file path=customXml/_rels/item27.xml.rels><?xml version="1.0" encoding="UTF-8" standalone="yes"?>
<Relationships xmlns="http://schemas.openxmlformats.org/package/2006/relationships"><Relationship Id="rId1" Type="http://schemas.openxmlformats.org/officeDocument/2006/relationships/customXmlProps" Target="itemProps27.xml"/></Relationships>
</file>

<file path=customXml/_rels/item28.xml.rels><?xml version="1.0" encoding="UTF-8" standalone="yes"?>
<Relationships xmlns="http://schemas.openxmlformats.org/package/2006/relationships"><Relationship Id="rId1" Type="http://schemas.openxmlformats.org/officeDocument/2006/relationships/customXmlProps" Target="itemProps28.xml"/></Relationships>
</file>

<file path=customXml/_rels/item29.xml.rels><?xml version="1.0" encoding="UTF-8" standalone="yes"?>
<Relationships xmlns="http://schemas.openxmlformats.org/package/2006/relationships"><Relationship Id="rId1" Type="http://schemas.openxmlformats.org/officeDocument/2006/relationships/customXmlProps" Target="itemProps29.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30.xml.rels><?xml version="1.0" encoding="UTF-8" standalone="yes"?>
<Relationships xmlns="http://schemas.openxmlformats.org/package/2006/relationships"><Relationship Id="rId1" Type="http://schemas.openxmlformats.org/officeDocument/2006/relationships/customXmlProps" Target="itemProps30.xml"/></Relationships>
</file>

<file path=customXml/_rels/item31.xml.rels><?xml version="1.0" encoding="UTF-8" standalone="yes"?>
<Relationships xmlns="http://schemas.openxmlformats.org/package/2006/relationships"><Relationship Id="rId1" Type="http://schemas.openxmlformats.org/officeDocument/2006/relationships/customXmlProps" Target="itemProps31.xml"/></Relationships>
</file>

<file path=customXml/_rels/item32.xml.rels><?xml version="1.0" encoding="UTF-8" standalone="yes"?>
<Relationships xmlns="http://schemas.openxmlformats.org/package/2006/relationships"><Relationship Id="rId1" Type="http://schemas.openxmlformats.org/officeDocument/2006/relationships/customXmlProps" Target="itemProps32.xml"/></Relationships>
</file>

<file path=customXml/_rels/item33.xml.rels><?xml version="1.0" encoding="UTF-8" standalone="yes"?>
<Relationships xmlns="http://schemas.openxmlformats.org/package/2006/relationships"><Relationship Id="rId1" Type="http://schemas.openxmlformats.org/officeDocument/2006/relationships/customXmlProps" Target="itemProps33.xml"/></Relationships>
</file>

<file path=customXml/_rels/item34.xml.rels><?xml version="1.0" encoding="UTF-8" standalone="yes"?>
<Relationships xmlns="http://schemas.openxmlformats.org/package/2006/relationships"><Relationship Id="rId1" Type="http://schemas.openxmlformats.org/officeDocument/2006/relationships/customXmlProps" Target="itemProps34.xml"/></Relationships>
</file>

<file path=customXml/_rels/item35.xml.rels><?xml version="1.0" encoding="UTF-8" standalone="yes"?>
<Relationships xmlns="http://schemas.openxmlformats.org/package/2006/relationships"><Relationship Id="rId1" Type="http://schemas.openxmlformats.org/officeDocument/2006/relationships/customXmlProps" Target="itemProps35.xml"/></Relationships>
</file>

<file path=customXml/_rels/item36.xml.rels><?xml version="1.0" encoding="UTF-8" standalone="yes"?>
<Relationships xmlns="http://schemas.openxmlformats.org/package/2006/relationships"><Relationship Id="rId1" Type="http://schemas.openxmlformats.org/officeDocument/2006/relationships/customXmlProps" Target="itemProps36.xml"/></Relationships>
</file>

<file path=customXml/_rels/item37.xml.rels><?xml version="1.0" encoding="UTF-8" standalone="yes"?>
<Relationships xmlns="http://schemas.openxmlformats.org/package/2006/relationships"><Relationship Id="rId1" Type="http://schemas.openxmlformats.org/officeDocument/2006/relationships/customXmlProps" Target="itemProps37.xml"/></Relationships>
</file>

<file path=customXml/_rels/item38.xml.rels><?xml version="1.0" encoding="UTF-8" standalone="yes"?>
<Relationships xmlns="http://schemas.openxmlformats.org/package/2006/relationships"><Relationship Id="rId1" Type="http://schemas.openxmlformats.org/officeDocument/2006/relationships/customXmlProps" Target="itemProps38.xml"/></Relationships>
</file>

<file path=customXml/_rels/item39.xml.rels><?xml version="1.0" encoding="UTF-8" standalone="yes"?>
<Relationships xmlns="http://schemas.openxmlformats.org/package/2006/relationships"><Relationship Id="rId1" Type="http://schemas.openxmlformats.org/officeDocument/2006/relationships/customXmlProps" Target="itemProps39.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40.xml.rels><?xml version="1.0" encoding="UTF-8" standalone="yes"?>
<Relationships xmlns="http://schemas.openxmlformats.org/package/2006/relationships"><Relationship Id="rId1" Type="http://schemas.openxmlformats.org/officeDocument/2006/relationships/customXmlProps" Target="itemProps40.xml"/></Relationships>
</file>

<file path=customXml/_rels/item41.xml.rels><?xml version="1.0" encoding="UTF-8" standalone="yes"?>
<Relationships xmlns="http://schemas.openxmlformats.org/package/2006/relationships"><Relationship Id="rId1" Type="http://schemas.openxmlformats.org/officeDocument/2006/relationships/customXmlProps" Target="itemProps41.xml"/></Relationships>
</file>

<file path=customXml/_rels/item42.xml.rels><?xml version="1.0" encoding="UTF-8" standalone="yes"?>
<Relationships xmlns="http://schemas.openxmlformats.org/package/2006/relationships"><Relationship Id="rId1" Type="http://schemas.openxmlformats.org/officeDocument/2006/relationships/customXmlProps" Target="itemProps42.xml"/></Relationships>
</file>

<file path=customXml/_rels/item43.xml.rels><?xml version="1.0" encoding="UTF-8" standalone="yes"?>
<Relationships xmlns="http://schemas.openxmlformats.org/package/2006/relationships"><Relationship Id="rId1" Type="http://schemas.openxmlformats.org/officeDocument/2006/relationships/customXmlProps" Target="itemProps43.xml"/></Relationships>
</file>

<file path=customXml/_rels/item44.xml.rels><?xml version="1.0" encoding="UTF-8" standalone="yes"?>
<Relationships xmlns="http://schemas.openxmlformats.org/package/2006/relationships"><Relationship Id="rId1" Type="http://schemas.openxmlformats.org/officeDocument/2006/relationships/customXmlProps" Target="itemProps44.xml"/></Relationships>
</file>

<file path=customXml/_rels/item45.xml.rels><?xml version="1.0" encoding="UTF-8" standalone="yes"?>
<Relationships xmlns="http://schemas.openxmlformats.org/package/2006/relationships"><Relationship Id="rId1" Type="http://schemas.openxmlformats.org/officeDocument/2006/relationships/customXmlProps" Target="itemProps45.xml"/></Relationships>
</file>

<file path=customXml/_rels/item46.xml.rels><?xml version="1.0" encoding="UTF-8" standalone="yes"?>
<Relationships xmlns="http://schemas.openxmlformats.org/package/2006/relationships"><Relationship Id="rId1" Type="http://schemas.openxmlformats.org/officeDocument/2006/relationships/customXmlProps" Target="itemProps46.xml"/></Relationships>
</file>

<file path=customXml/_rels/item47.xml.rels><?xml version="1.0" encoding="UTF-8" standalone="yes"?>
<Relationships xmlns="http://schemas.openxmlformats.org/package/2006/relationships"><Relationship Id="rId1" Type="http://schemas.openxmlformats.org/officeDocument/2006/relationships/customXmlProps" Target="itemProps47.xml"/></Relationships>
</file>

<file path=customXml/_rels/item48.xml.rels><?xml version="1.0" encoding="UTF-8" standalone="yes"?>
<Relationships xmlns="http://schemas.openxmlformats.org/package/2006/relationships"><Relationship Id="rId1" Type="http://schemas.openxmlformats.org/officeDocument/2006/relationships/customXmlProps" Target="itemProps48.xml"/></Relationships>
</file>

<file path=customXml/_rels/item49.xml.rels><?xml version="1.0" encoding="UTF-8" standalone="yes"?>
<Relationships xmlns="http://schemas.openxmlformats.org/package/2006/relationships"><Relationship Id="rId1" Type="http://schemas.openxmlformats.org/officeDocument/2006/relationships/customXmlProps" Target="itemProps49.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50.xml.rels><?xml version="1.0" encoding="UTF-8" standalone="yes"?>
<Relationships xmlns="http://schemas.openxmlformats.org/package/2006/relationships"><Relationship Id="rId1" Type="http://schemas.openxmlformats.org/officeDocument/2006/relationships/customXmlProps" Target="itemProps50.xml"/></Relationships>
</file>

<file path=customXml/_rels/item51.xml.rels><?xml version="1.0" encoding="UTF-8" standalone="yes"?>
<Relationships xmlns="http://schemas.openxmlformats.org/package/2006/relationships"><Relationship Id="rId1" Type="http://schemas.openxmlformats.org/officeDocument/2006/relationships/customXmlProps" Target="itemProps51.xml"/></Relationships>
</file>

<file path=customXml/_rels/item52.xml.rels><?xml version="1.0" encoding="UTF-8" standalone="yes"?>
<Relationships xmlns="http://schemas.openxmlformats.org/package/2006/relationships"><Relationship Id="rId1" Type="http://schemas.openxmlformats.org/officeDocument/2006/relationships/customXmlProps" Target="itemProps52.xml"/></Relationships>
</file>

<file path=customXml/_rels/item53.xml.rels><?xml version="1.0" encoding="UTF-8" standalone="yes"?>
<Relationships xmlns="http://schemas.openxmlformats.org/package/2006/relationships"><Relationship Id="rId1" Type="http://schemas.openxmlformats.org/officeDocument/2006/relationships/customXmlProps" Target="itemProps53.xml"/></Relationships>
</file>

<file path=customXml/_rels/item54.xml.rels><?xml version="1.0" encoding="UTF-8" standalone="yes"?>
<Relationships xmlns="http://schemas.openxmlformats.org/package/2006/relationships"><Relationship Id="rId1" Type="http://schemas.openxmlformats.org/officeDocument/2006/relationships/customXmlProps" Target="itemProps54.xml"/></Relationships>
</file>

<file path=customXml/_rels/item55.xml.rels><?xml version="1.0" encoding="UTF-8" standalone="yes"?>
<Relationships xmlns="http://schemas.openxmlformats.org/package/2006/relationships"><Relationship Id="rId1" Type="http://schemas.openxmlformats.org/officeDocument/2006/relationships/customXmlProps" Target="itemProps55.xml"/></Relationships>
</file>

<file path=customXml/_rels/item56.xml.rels><?xml version="1.0" encoding="UTF-8" standalone="yes"?>
<Relationships xmlns="http://schemas.openxmlformats.org/package/2006/relationships"><Relationship Id="rId1" Type="http://schemas.openxmlformats.org/officeDocument/2006/relationships/customXmlProps" Target="itemProps56.xml"/></Relationships>
</file>

<file path=customXml/_rels/item57.xml.rels><?xml version="1.0" encoding="UTF-8" standalone="yes"?>
<Relationships xmlns="http://schemas.openxmlformats.org/package/2006/relationships"><Relationship Id="rId1" Type="http://schemas.openxmlformats.org/officeDocument/2006/relationships/customXmlProps" Target="itemProps57.xml"/></Relationships>
</file>

<file path=customXml/_rels/item58.xml.rels><?xml version="1.0" encoding="UTF-8" standalone="yes"?>
<Relationships xmlns="http://schemas.openxmlformats.org/package/2006/relationships"><Relationship Id="rId1" Type="http://schemas.openxmlformats.org/officeDocument/2006/relationships/customXmlProps" Target="itemProps58.xml"/></Relationships>
</file>

<file path=customXml/_rels/item59.xml.rels><?xml version="1.0" encoding="UTF-8" standalone="yes"?>
<Relationships xmlns="http://schemas.openxmlformats.org/package/2006/relationships"><Relationship Id="rId1" Type="http://schemas.openxmlformats.org/officeDocument/2006/relationships/customXmlProps" Target="itemProps59.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60.xml.rels><?xml version="1.0" encoding="UTF-8" standalone="yes"?>
<Relationships xmlns="http://schemas.openxmlformats.org/package/2006/relationships"><Relationship Id="rId1" Type="http://schemas.openxmlformats.org/officeDocument/2006/relationships/customXmlProps" Target="itemProps60.xml"/></Relationships>
</file>

<file path=customXml/_rels/item61.xml.rels><?xml version="1.0" encoding="UTF-8" standalone="yes"?>
<Relationships xmlns="http://schemas.openxmlformats.org/package/2006/relationships"><Relationship Id="rId1" Type="http://schemas.openxmlformats.org/officeDocument/2006/relationships/customXmlProps" Target="itemProps61.xml"/></Relationships>
</file>

<file path=customXml/_rels/item62.xml.rels><?xml version="1.0" encoding="UTF-8" standalone="yes"?>
<Relationships xmlns="http://schemas.openxmlformats.org/package/2006/relationships"><Relationship Id="rId1" Type="http://schemas.openxmlformats.org/officeDocument/2006/relationships/customXmlProps" Target="itemProps62.xml"/></Relationships>
</file>

<file path=customXml/_rels/item63.xml.rels><?xml version="1.0" encoding="UTF-8" standalone="yes"?>
<Relationships xmlns="http://schemas.openxmlformats.org/package/2006/relationships"><Relationship Id="rId1" Type="http://schemas.openxmlformats.org/officeDocument/2006/relationships/customXmlProps" Target="itemProps63.xml"/></Relationships>
</file>

<file path=customXml/_rels/item64.xml.rels><?xml version="1.0" encoding="UTF-8" standalone="yes"?>
<Relationships xmlns="http://schemas.openxmlformats.org/package/2006/relationships"><Relationship Id="rId1" Type="http://schemas.openxmlformats.org/officeDocument/2006/relationships/customXmlProps" Target="itemProps64.xml"/></Relationships>
</file>

<file path=customXml/_rels/item65.xml.rels><?xml version="1.0" encoding="UTF-8" standalone="yes"?>
<Relationships xmlns="http://schemas.openxmlformats.org/package/2006/relationships"><Relationship Id="rId1" Type="http://schemas.openxmlformats.org/officeDocument/2006/relationships/customXmlProps" Target="itemProps65.xml"/></Relationships>
</file>

<file path=customXml/_rels/item66.xml.rels><?xml version="1.0" encoding="UTF-8" standalone="yes"?>
<Relationships xmlns="http://schemas.openxmlformats.org/package/2006/relationships"><Relationship Id="rId1" Type="http://schemas.openxmlformats.org/officeDocument/2006/relationships/customXmlProps" Target="itemProps66.xml"/></Relationships>
</file>

<file path=customXml/_rels/item67.xml.rels><?xml version="1.0" encoding="UTF-8" standalone="yes"?>
<Relationships xmlns="http://schemas.openxmlformats.org/package/2006/relationships"><Relationship Id="rId1" Type="http://schemas.openxmlformats.org/officeDocument/2006/relationships/customXmlProps" Target="itemProps67.xml"/></Relationships>
</file>

<file path=customXml/_rels/item68.xml.rels><?xml version="1.0" encoding="UTF-8" standalone="yes"?>
<Relationships xmlns="http://schemas.openxmlformats.org/package/2006/relationships"><Relationship Id="rId1" Type="http://schemas.openxmlformats.org/officeDocument/2006/relationships/customXmlProps" Target="itemProps68.xml"/></Relationships>
</file>

<file path=customXml/_rels/item69.xml.rels><?xml version="1.0" encoding="UTF-8" standalone="yes"?>
<Relationships xmlns="http://schemas.openxmlformats.org/package/2006/relationships"><Relationship Id="rId1" Type="http://schemas.openxmlformats.org/officeDocument/2006/relationships/customXmlProps" Target="itemProps69.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70.xml.rels><?xml version="1.0" encoding="UTF-8" standalone="yes"?>
<Relationships xmlns="http://schemas.openxmlformats.org/package/2006/relationships"><Relationship Id="rId1" Type="http://schemas.openxmlformats.org/officeDocument/2006/relationships/customXmlProps" Target="itemProps70.xml"/></Relationships>
</file>

<file path=customXml/_rels/item71.xml.rels><?xml version="1.0" encoding="UTF-8" standalone="yes"?>
<Relationships xmlns="http://schemas.openxmlformats.org/package/2006/relationships"><Relationship Id="rId1" Type="http://schemas.openxmlformats.org/officeDocument/2006/relationships/customXmlProps" Target="itemProps71.xml"/></Relationships>
</file>

<file path=customXml/_rels/item72.xml.rels><?xml version="1.0" encoding="UTF-8" standalone="yes"?>
<Relationships xmlns="http://schemas.openxmlformats.org/package/2006/relationships"><Relationship Id="rId1" Type="http://schemas.openxmlformats.org/officeDocument/2006/relationships/customXmlProps" Target="itemProps72.xml"/></Relationships>
</file>

<file path=customXml/_rels/item73.xml.rels><?xml version="1.0" encoding="UTF-8" standalone="yes"?>
<Relationships xmlns="http://schemas.openxmlformats.org/package/2006/relationships"><Relationship Id="rId1" Type="http://schemas.openxmlformats.org/officeDocument/2006/relationships/customXmlProps" Target="itemProps73.xml"/></Relationships>
</file>

<file path=customXml/_rels/item74.xml.rels><?xml version="1.0" encoding="UTF-8" standalone="yes"?>
<Relationships xmlns="http://schemas.openxmlformats.org/package/2006/relationships"><Relationship Id="rId1" Type="http://schemas.openxmlformats.org/officeDocument/2006/relationships/customXmlProps" Target="itemProps74.xml"/></Relationships>
</file>

<file path=customXml/_rels/item75.xml.rels><?xml version="1.0" encoding="UTF-8" standalone="yes"?>
<Relationships xmlns="http://schemas.openxmlformats.org/package/2006/relationships"><Relationship Id="rId1" Type="http://schemas.openxmlformats.org/officeDocument/2006/relationships/customXmlProps" Target="itemProps75.xml"/></Relationships>
</file>

<file path=customXml/_rels/item76.xml.rels><?xml version="1.0" encoding="UTF-8" standalone="yes"?>
<Relationships xmlns="http://schemas.openxmlformats.org/package/2006/relationships"><Relationship Id="rId1" Type="http://schemas.openxmlformats.org/officeDocument/2006/relationships/customXmlProps" Target="itemProps76.xml"/></Relationships>
</file>

<file path=customXml/_rels/item77.xml.rels><?xml version="1.0" encoding="UTF-8" standalone="yes"?>
<Relationships xmlns="http://schemas.openxmlformats.org/package/2006/relationships"><Relationship Id="rId1" Type="http://schemas.openxmlformats.org/officeDocument/2006/relationships/customXmlProps" Target="itemProps77.xml"/></Relationships>
</file>

<file path=customXml/_rels/item78.xml.rels><?xml version="1.0" encoding="UTF-8" standalone="yes"?>
<Relationships xmlns="http://schemas.openxmlformats.org/package/2006/relationships"><Relationship Id="rId1" Type="http://schemas.openxmlformats.org/officeDocument/2006/relationships/customXmlProps" Target="itemProps78.xml"/></Relationships>
</file>

<file path=customXml/_rels/item79.xml.rels><?xml version="1.0" encoding="UTF-8" standalone="yes"?>
<Relationships xmlns="http://schemas.openxmlformats.org/package/2006/relationships"><Relationship Id="rId1" Type="http://schemas.openxmlformats.org/officeDocument/2006/relationships/customXmlProps" Target="itemProps79.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80.xml.rels><?xml version="1.0" encoding="UTF-8" standalone="yes"?>
<Relationships xmlns="http://schemas.openxmlformats.org/package/2006/relationships"><Relationship Id="rId1" Type="http://schemas.openxmlformats.org/officeDocument/2006/relationships/customXmlProps" Target="itemProps80.xml"/></Relationships>
</file>

<file path=customXml/_rels/item81.xml.rels><?xml version="1.0" encoding="UTF-8" standalone="yes"?>
<Relationships xmlns="http://schemas.openxmlformats.org/package/2006/relationships"><Relationship Id="rId1" Type="http://schemas.openxmlformats.org/officeDocument/2006/relationships/customXmlProps" Target="itemProps81.xml"/></Relationships>
</file>

<file path=customXml/_rels/item82.xml.rels><?xml version="1.0" encoding="UTF-8" standalone="yes"?>
<Relationships xmlns="http://schemas.openxmlformats.org/package/2006/relationships"><Relationship Id="rId1" Type="http://schemas.openxmlformats.org/officeDocument/2006/relationships/customXmlProps" Target="itemProps82.xml"/></Relationships>
</file>

<file path=customXml/_rels/item83.xml.rels><?xml version="1.0" encoding="UTF-8" standalone="yes"?>
<Relationships xmlns="http://schemas.openxmlformats.org/package/2006/relationships"><Relationship Id="rId1" Type="http://schemas.openxmlformats.org/officeDocument/2006/relationships/customXmlProps" Target="itemProps83.xml"/></Relationships>
</file>

<file path=customXml/_rels/item84.xml.rels><?xml version="1.0" encoding="UTF-8" standalone="yes"?>
<Relationships xmlns="http://schemas.openxmlformats.org/package/2006/relationships"><Relationship Id="rId1" Type="http://schemas.openxmlformats.org/officeDocument/2006/relationships/customXmlProps" Target="itemProps84.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TemplafySlideTemplateConfiguration><![CDATA[{"documentContentValidatorConfiguration":{"enableDocumentContentValidator":false,"documentContentValidatorVersion":0},"elementsMetadata":[],"slideId":"637216065818323037","enableDocumentContentUpdater":true,"version":"1.10"}]]></TemplafySlideTemplateConfiguration>
</file>

<file path=customXml/item10.xml><?xml version="1.0" encoding="utf-8"?>
<TemplafySlideFormConfiguration><![CDATA[{"formFields":[],"formDataEntries":[]}]]></TemplafySlideFormConfiguration>
</file>

<file path=customXml/item11.xml><?xml version="1.0" encoding="utf-8"?>
<TemplafySlideFormConfiguration><![CDATA[{"formFields":[],"formDataEntries":[]}]]></TemplafySlideFormConfiguration>
</file>

<file path=customXml/item12.xml><?xml version="1.0" encoding="utf-8"?>
<TemplafySlideFormConfiguration><![CDATA[{"formFields":[],"formDataEntries":[]}]]></TemplafySlideFormConfiguration>
</file>

<file path=customXml/item13.xml><?xml version="1.0" encoding="utf-8"?>
<TemplafySlideTemplateConfiguration><![CDATA[{"documentContentValidatorConfiguration":{"enableDocumentContentValidator":false,"documentContentValidatorVersion":0},"elementsMetadata":[],"slideId":"637418303277599915","enableDocumentContentUpdater":true,"version":"1.10"}]]></TemplafySlideTemplateConfiguration>
</file>

<file path=customXml/item14.xml><?xml version="1.0" encoding="utf-8"?>
<TemplafySlideTemplateConfiguration><![CDATA[{"documentContentValidatorConfiguration":{"enableDocumentContentValidator":false,"documentContentValidatorVersion":0},"elementsMetadata":[],"slideId":"637418303277756199","enableDocumentContentUpdater":true,"version":"1.10"}]]></TemplafySlideTemplateConfiguration>
</file>

<file path=customXml/item15.xml><?xml version="1.0" encoding="utf-8"?>
<TemplafySlideTemplateConfiguration><![CDATA[{"documentContentValidatorConfiguration":{"enableDocumentContentValidator":false,"documentContentValidatorVersion":0},"elementsMetadata":[],"slideId":"637418303277599915","enableDocumentContentUpdater":true,"version":"1.10"}]]></TemplafySlideTemplateConfiguration>
</file>

<file path=customXml/item16.xml><?xml version="1.0" encoding="utf-8"?>
<TemplafySlideFormConfiguration><![CDATA[{"formFields":[],"formDataEntries":[]}]]></TemplafySlideFormConfiguration>
</file>

<file path=customXml/item17.xml><?xml version="1.0" encoding="utf-8"?>
<TemplafySlideTemplateConfiguration><![CDATA[{"documentContentValidatorConfiguration":{"enableDocumentContentValidator":false,"documentContentValidatorVersion":0},"elementsMetadata":[],"slideId":"637312036651485079","enableDocumentContentUpdater":true,"version":"1.10"}]]></TemplafySlideTemplateConfiguration>
</file>

<file path=customXml/item18.xml><?xml version="1.0" encoding="utf-8"?>
<TemplafySlideTemplateConfiguration><![CDATA[{"documentContentValidatorConfiguration":{"enableDocumentContentValidator":false,"documentContentValidatorVersion":0},"elementsMetadata":[],"slideId":"637219608617207963","enableDocumentContentUpdater":true,"version":"1.10"}]]></TemplafySlideTemplateConfiguration>
</file>

<file path=customXml/item19.xml><?xml version="1.0" encoding="utf-8"?>
<TemplafySlideTemplateConfiguration><![CDATA[{"documentContentValidatorConfiguration":{"enableDocumentContentValidator":false,"documentContentValidatorVersion":0},"elementsMetadata":[],"slideId":"637418303277599915","enableDocumentContentUpdater":true,"version":"1.10"}]]></TemplafySlideTemplateConfiguration>
</file>

<file path=customXml/item2.xml><?xml version="1.0" encoding="utf-8"?>
<TemplafySlideTemplateConfiguration><![CDATA[{"documentContentValidatorConfiguration":{"enableDocumentContentValidator":false,"documentContentValidatorVersion":0},"elementsMetadata":[],"slideId":"637216065818323036","enableDocumentContentUpdater":true,"version":"1.10"}]]></TemplafySlideTemplateConfiguration>
</file>

<file path=customXml/item20.xml><?xml version="1.0" encoding="utf-8"?>
<?mso-contentType ?>
<FormTemplates xmlns="http://schemas.microsoft.com/sharepoint/v3/contenttype/forms">
  <Display>DocumentLibraryForm</Display>
  <Edit>DocumentLibraryForm</Edit>
  <New>DocumentLibraryForm</New>
</FormTemplates>
</file>

<file path=customXml/item21.xml><?xml version="1.0" encoding="utf-8"?>
<p:properties xmlns:p="http://schemas.microsoft.com/office/2006/metadata/properties" xmlns:xsi="http://www.w3.org/2001/XMLSchema-instance" xmlns:pc="http://schemas.microsoft.com/office/infopath/2007/PartnerControls">
  <documentManagement/>
</p:properties>
</file>

<file path=customXml/item22.xml><?xml version="1.0" encoding="utf-8"?>
<TemplafySlideTemplateConfiguration><![CDATA[{"documentContentValidatorConfiguration":{"enableDocumentContentValidator":false,"documentContentValidatorVersion":0},"elementsMetadata":[],"slideId":"637418303277599915","enableDocumentContentUpdater":true,"version":"1.10"}]]></TemplafySlideTemplateConfiguration>
</file>

<file path=customXml/item23.xml><?xml version="1.0" encoding="utf-8"?>
<TemplafySlideFormConfiguration><![CDATA[{"formFields":[],"formDataEntries":[]}]]></TemplafySlideFormConfiguration>
</file>

<file path=customXml/item24.xml><?xml version="1.0" encoding="utf-8"?>
<TemplafySlideTemplateConfiguration><![CDATA[{"documentContentValidatorConfiguration":{"enableDocumentContentValidator":false,"documentContentValidatorVersion":0},"elementsMetadata":[],"slideId":"637418303277599915","enableDocumentContentUpdater":true,"version":"1.10"}]]></TemplafySlideTemplateConfiguration>
</file>

<file path=customXml/item25.xml><?xml version="1.0" encoding="utf-8"?>
<TemplafySlideTemplateConfiguration><![CDATA[{"documentContentValidatorConfiguration":{"enableDocumentContentValidator":false,"documentContentValidatorVersion":0},"elementsMetadata":[],"slideId":"637418303277599915","enableDocumentContentUpdater":true,"version":"1.10"}]]></TemplafySlideTemplateConfiguration>
</file>

<file path=customXml/item26.xml><?xml version="1.0" encoding="utf-8"?>
<TemplafySlideFormConfiguration><![CDATA[{"formFields":[],"formDataEntries":[]}]]></TemplafySlideFormConfiguration>
</file>

<file path=customXml/item27.xml><?xml version="1.0" encoding="utf-8"?>
<TemplafySlideTemplateConfiguration><![CDATA[{"documentContentValidatorConfiguration":{"enableDocumentContentValidator":false,"documentContentValidatorVersion":0},"elementsMetadata":[],"slideId":"637312036651015600","enableDocumentContentUpdater":true,"version":"1.10"}]]></TemplafySlideTemplateConfiguration>
</file>

<file path=customXml/item28.xml><?xml version="1.0" encoding="utf-8"?>
<TemplafySlideTemplateConfiguration><![CDATA[{"documentContentValidatorConfiguration":{"enableDocumentContentValidator":false,"documentContentValidatorVersion":0},"elementsMetadata":[],"slideId":"637418303277453161","enableDocumentContentUpdater":true,"version":"1.10"}]]></TemplafySlideTemplateConfiguration>
</file>

<file path=customXml/item29.xml><?xml version="1.0" encoding="utf-8"?>
<TemplafyFormConfiguration><![CDATA[{"formFields":[{"required":false,"type":"datePicker","name":"SelDate","label":"Date:","helpTexts":{"prefix":"","postfix":""},"spacing":{},"fullyQualifiedName":"SelDate"},{"required":false,"placeholder":"","lines":3,"type":"textBox","name":"PreparedFor","label":"Prepared for (suggested 50 character max):","helpTexts":{"prefix":"","postfix":""},"spacing":{},"fullyQualifiedName":"PreparedFor"},{"required":false,"placeholder":"","lines":3,"type":"textBox","name":"PreparedBy","label":"Prepared by (suggested 50 character max):","helpTexts":{"prefix":"","postfix":""},"spacing":{},"fullyQualifiedName":"PreparedBy"},{"dataSource":"DocStatus","displayColumn":"docstatusoption","hideIfNoUserInteractionRequired":false,"distinct":true,"required":false,"autoSelectFirstOption":true,"type":"dropDown","name":"DocStatus","label":"Mark it draft?","helpTexts":{"prefix":"","postfix":""},"spacing":{},"fullyQualifiedName":"DocStatus"},{"dataSource":"Status","displayColumn":"privateoption","hideIfNoUserInteractionRequired":true,"distinct":true,"required":false,"autoSelectFirstOption":true,"type":"dropDown","name":"Status","label":"Sensitive content?","helpTexts":{"prefix":"","postfix":""},"spacing":{},"fullyQualifiedName":"Status"},{"dataSource":"Entities","displayColumn":"entity_name","defaultValue":"{{UserProfile.DefEntity.Id}}","hideIfNoUserInteractionRequired":false,"distinct":true,"required":true,"autoSelectFirstOption":false,"type":"dropDown","name":"Entity","label":"Aon business area:","helpTexts":{"prefix":"","postfix":""},"spacing":{},"fullyQualifiedName":"Entity"},{"dataSource":"QAS_Logos","displayColumn":"query_logo","filter":{"column":"entity_id","otherFieldName":"Entity","fullyQualifiedOtherFieldName":"Entity","otherFieldColumn":"Id","formReference":"none","operator":"equals"},"hideIfNoUserInteractionRequired":true,"distinct":true,"required":false,"autoSelectFirstOption":true,"type":"dropDown","name":"Qaslogo","label":"Insert QAS logo?","helpTexts":{"prefix":"","postfix":""},"spacing":{},"fullyQualifiedName":"Qaslogo"},{"dataSource":"Investment_Disclaimer","displayColumn":"inv_discl_query","filter":{"column":"entity_id","otherFieldName":"Entity","fullyQualifiedOtherFieldName":"Entity","otherFieldColumn":"Id","formReference":"none","operator":"equals"},"hideIfNoUserInteractionRequired":true,"distinct":true,"required":false,"autoSelectFirstOption":true,"type":"dropDown","name":"Inv_Disclaimer_query","label":"Insert investment disclaimer?","helpTexts":{"prefix":"","postfix":""},"spacing":{},"fullyQualifiedName":"Inv_Disclaimer_query"},{"dataSource":"Fiduciary_Mark_Disclaimer","displayColumn":"fiduc_discl_query","filter":{"column":"entity_id","otherFieldName":"Entity","fullyQualifiedOtherFieldName":"Entity","otherFieldColumn":"Id","formReference":"none","operator":"equals"},"hideIfNoUserInteractionRequired":true,"distinct":true,"required":false,"autoSelectFirstOption":true,"type":"dropDown","name":"Fid_disclaimer_query","label":"Front page disclaimer?","helpTexts":{"prefix":"","postfix":""},"spacing":{},"fullyQualifiedName":"Fid_disclaimer_query"},{"dataSource":"Disclaimers","displayColumn":"disclaimer_query","filter":{"column":"entity_id","otherFieldName":"Entity","fullyQualifiedOtherFieldName":"Entity","otherFieldColumn":"Id","formReference":"none","operator":"equals"},"hideIfNoUserInteractionRequired":true,"distinct":true,"required":false,"autoSelectFirstOption":true,"type":"dropDown","name":"Disclaimers","label":"From Scheme Actuary?","helpTexts":{"prefix":"","postfix":""},"spacing":{},"fullyQualifiedName":"Disclaimers"},{"type":"heading","name":"FileRefTextHeading","label":"Optional:","helpTexts":{"prefix":"","postfix":""},"spacing":{},"fullyQualifiedName":"FileRefTextHeading"},{"type":"instructions","name":"FileRefTextInstructions","label":"Type any file references or version numbers here (otherwise leave blank)","helpTexts":{"prefix":"","postfix":""},"spacing":{},"fullyQualifiedName":"FileRefTextInstructions"},{"required":false,"maxLength":90,"placeholder":"","lines":1,"type":"textBox","name":"FileRefTextInput","label":"Document reference:","helpTexts":{"prefix":"","postfix":""},"spacing":{},"fullyQualifiedName":"FileRefTextInput"}],"formDataEntries":[{"name":"SelDate","value":"wLTTXRZQ1lmQGQLDKnHO+A=="},{"name":"PreparedFor","value":"Jm+1GVSS6IoEFRnLmCxaU8STkY9tAAPedmcke8dU9II="},{"name":"PreparedBy","value":"ICigL5+40eoUgwcv41IOUA=="},{"name":"DocStatus","value":"OfqYtIFA+3zkMEqFc7aIqw=="},{"name":"Status","value":"OfqYtIFA+3zkMEqFc7aIqw=="},{"name":"Entity","value":"OfqYtIFA+3zkMEqFc7aIqw=="},{"name":"Qaslogo","value":"OfqYtIFA+3zkMEqFc7aIqw=="},{"name":"Inv_Disclaimer_query","value":"OfqYtIFA+3zkMEqFc7aIqw=="},{"name":"Fid_disclaimer_query","value":"OfqYtIFA+3zkMEqFc7aIqw=="},{"name":"Disclaimers","value":"OfqYtIFA+3zkMEqFc7aIqw=="}]}]]></TemplafyFormConfiguration>
</file>

<file path=customXml/item3.xml><?xml version="1.0" encoding="utf-8"?>
<TemplafySlideFormConfiguration><![CDATA[{"formFields":[],"formDataEntries":[]}]]></TemplafySlideFormConfiguration>
</file>

<file path=customXml/item30.xml><?xml version="1.0" encoding="utf-8"?>
<TemplafySlideFormConfiguration><![CDATA[{"formFields":[],"formDataEntries":[]}]]></TemplafySlideFormConfiguration>
</file>

<file path=customXml/item31.xml><?xml version="1.0" encoding="utf-8"?>
<TemplafySlideTemplateConfiguration><![CDATA[{"documentContentValidatorConfiguration":{"enableDocumentContentValidator":false,"documentContentValidatorVersion":0},"elementsMetadata":[],"slideId":"637219608616383896","enableDocumentContentUpdater":true,"version":"1.10"}]]></TemplafySlideTemplateConfiguration>
</file>

<file path=customXml/item32.xml><?xml version="1.0" encoding="utf-8"?>
<TemplafySlideTemplateConfiguration><![CDATA[{"documentContentValidatorConfiguration":{"enableDocumentContentValidator":false,"documentContentValidatorVersion":0},"elementsMetadata":[],"slideId":"637418303277453161","enableDocumentContentUpdater":true,"version":"1.10"}]]></TemplafySlideTemplateConfiguration>
</file>

<file path=customXml/item33.xml><?xml version="1.0" encoding="utf-8"?>
<TemplafySlideFormConfiguration><![CDATA[{"formFields":[],"formDataEntries":[]}]]></TemplafySlideFormConfiguration>
</file>

<file path=customXml/item34.xml><?xml version="1.0" encoding="utf-8"?>
<TemplafySlideTemplateConfiguration><![CDATA[{"documentContentValidatorConfiguration":{"enableDocumentContentValidator":false,"documentContentValidatorVersion":0},"elementsMetadata":[],"slideId":"637219608615445873","enableDocumentContentUpdater":true,"version":"1.10"}]]></TemplafySlideTemplateConfiguration>
</file>

<file path=customXml/item35.xml><?xml version="1.0" encoding="utf-8"?>
<TemplafySlideFormConfiguration><![CDATA[{"formFields":[],"formDataEntries":[]}]]></TemplafySlideFormConfiguration>
</file>

<file path=customXml/item36.xml><?xml version="1.0" encoding="utf-8"?>
<TemplafySlideFormConfiguration><![CDATA[{"formFields":[],"formDataEntries":[]}]]></TemplafySlideFormConfiguration>
</file>

<file path=customXml/item37.xml><?xml version="1.0" encoding="utf-8"?>
<TemplafySlideTemplateConfiguration><![CDATA[{"documentContentValidatorConfiguration":{"enableDocumentContentValidator":false,"documentContentValidatorVersion":0},"elementsMetadata":[],"slideId":"637418303277599915","enableDocumentContentUpdater":true,"version":"1.10"}]]></TemplafySlideTemplateConfiguration>
</file>

<file path=customXml/item38.xml><?xml version="1.0" encoding="utf-8"?>
<TemplafySlideFormConfiguration><![CDATA[{"formFields":[],"formDataEntries":[]}]]></TemplafySlideFormConfiguration>
</file>

<file path=customXml/item39.xml><?xml version="1.0" encoding="utf-8"?>
<TemplafySlideFormConfiguration><![CDATA[{"formFields":[],"formDataEntries":[]}]]></TemplafySlideFormConfiguration>
</file>

<file path=customXml/item4.xml><?xml version="1.0" encoding="utf-8"?>
<TemplafySlideTemplateConfiguration><![CDATA[{"documentContentValidatorConfiguration":{"enableDocumentContentValidator":false,"documentContentValidatorVersion":0},"elementsMetadata":[],"slideId":"637216065818635457","enableDocumentContentUpdater":true,"version":"1.10"}]]></TemplafySlideTemplateConfiguration>
</file>

<file path=customXml/item40.xml><?xml version="1.0" encoding="utf-8"?>
<TemplafySlideTemplateConfiguration><![CDATA[{"documentContentValidatorConfiguration":{"enableDocumentContentValidator":false,"documentContentValidatorVersion":0},"elementsMetadata":[],"slideId":"637418303277599915","enableDocumentContentUpdater":true,"version":"1.10"}]]></TemplafySlideTemplateConfiguration>
</file>

<file path=customXml/item41.xml><?xml version="1.0" encoding="utf-8"?>
<TemplafySlideFormConfiguration><![CDATA[{"formFields":[],"formDataEntries":[]}]]></TemplafySlideFormConfiguration>
</file>

<file path=customXml/item42.xml><?xml version="1.0" encoding="utf-8"?>
<TemplafySlideFormConfiguration><![CDATA[{"formFields":[],"formDataEntries":[]}]]></TemplafySlideFormConfiguration>
</file>

<file path=customXml/item43.xml><?xml version="1.0" encoding="utf-8"?>
<TemplafySlideFormConfiguration><![CDATA[{"formFields":[],"formDataEntries":[]}]]></TemplafySlideFormConfiguration>
</file>

<file path=customXml/item44.xml><?xml version="1.0" encoding="utf-8"?>
<TemplafySlideTemplateConfiguration><![CDATA[{"documentContentValidatorConfiguration":{"enableDocumentContentValidator":false,"documentContentValidatorVersion":0},"elementsMetadata":[],"slideId":"637418303277599915","enableDocumentContentUpdater":true,"version":"1.10"}]]></TemplafySlideTemplateConfiguration>
</file>

<file path=customXml/item45.xml><?xml version="1.0" encoding="utf-8"?>
<TemplafySlideTemplateConfiguration><![CDATA[{"documentContentValidatorConfiguration":{"enableDocumentContentValidator":false,"documentContentValidatorVersion":0},"elementsMetadata":[],"slideId":"637418303277599915","enableDocumentContentUpdater":true,"version":"1.10"}]]></TemplafySlideTemplateConfiguration>
</file>

<file path=customXml/item46.xml><?xml version="1.0" encoding="utf-8"?>
<TemplafySlideTemplateConfiguration><![CDATA[{"documentContentValidatorConfiguration":{"enableDocumentContentValidator":false,"documentContentValidatorVersion":0},"elementsMetadata":[],"slideId":"637312036651328098","enableDocumentContentUpdater":true,"version":"1.10"}]]></TemplafySlideTemplateConfiguration>
</file>

<file path=customXml/item47.xml><?xml version="1.0" encoding="utf-8"?>
<TemplafySlideFormConfiguration><![CDATA[{"formFields":[],"formDataEntries":[]}]]></TemplafySlideFormConfiguration>
</file>

<file path=customXml/item48.xml><?xml version="1.0" encoding="utf-8"?>
<TemplafySlideFormConfiguration><![CDATA[{"formFields":[],"formDataEntries":[]}]]></TemplafySlideFormConfiguration>
</file>

<file path=customXml/item49.xml><?xml version="1.0" encoding="utf-8"?>
<TemplafySlideTemplateConfiguration><![CDATA[{"documentContentValidatorConfiguration":{"enableDocumentContentValidator":false,"documentContentValidatorVersion":0},"elementsMetadata":[],"slideId":"637316383954762698","enableDocumentContentUpdater":true,"version":"1.10"}]]></TemplafySlideTemplateConfiguration>
</file>

<file path=customXml/item5.xml><?xml version="1.0" encoding="utf-8"?>
<TemplafySlideFormConfiguration><![CDATA[{"formFields":[],"formDataEntries":[]}]]></TemplafySlideFormConfiguration>
</file>

<file path=customXml/item50.xml><?xml version="1.0" encoding="utf-8"?>
<TemplafySlideFormConfiguration><![CDATA[{"formFields":[],"formDataEntries":[]}]]></TemplafySlideFormConfiguration>
</file>

<file path=customXml/item51.xml><?xml version="1.0" encoding="utf-8"?>
<TemplafySlideFormConfiguration><![CDATA[{"formFields":[],"formDataEntries":[]}]]></TemplafySlideFormConfiguration>
</file>

<file path=customXml/item52.xml><?xml version="1.0" encoding="utf-8"?>
<TemplafySlideFormConfiguration><![CDATA[{"formFields":[],"formDataEntries":[]}]]></TemplafySlideFormConfiguration>
</file>

<file path=customXml/item53.xml><?xml version="1.0" encoding="utf-8"?>
<TemplafySlideFormConfiguration><![CDATA[{"formFields":[],"formDataEntries":[]}]]></TemplafySlideFormConfiguration>
</file>

<file path=customXml/item54.xml><?xml version="1.0" encoding="utf-8"?>
<TemplafySlideFormConfiguration><![CDATA[{"formFields":[],"formDataEntries":[]}]]></TemplafySlideFormConfiguration>
</file>

<file path=customXml/item55.xml><?xml version="1.0" encoding="utf-8"?>
<TemplafySlideTemplateConfiguration><![CDATA[{"documentContentValidatorConfiguration":{"enableDocumentContentValidator":false,"documentContentValidatorVersion":0},"elementsMetadata":[],"slideId":"637418303277599915","enableDocumentContentUpdater":true,"version":"1.10"}]]></TemplafySlideTemplateConfiguration>
</file>

<file path=customXml/item56.xml><?xml version="1.0" encoding="utf-8"?>
<TemplafySlideTemplateConfiguration><![CDATA[{"documentContentValidatorConfiguration":{"enableDocumentContentValidator":false,"documentContentValidatorVersion":0},"elementsMetadata":[],"slideId":"637418303277599915","enableDocumentContentUpdater":true,"version":"1.10"}]]></TemplafySlideTemplateConfiguration>
</file>

<file path=customXml/item57.xml><?xml version="1.0" encoding="utf-8"?>
<TemplafySlideFormConfiguration><![CDATA[{"formFields":[],"formDataEntries":[]}]]></TemplafySlideFormConfiguration>
</file>

<file path=customXml/item58.xml><?xml version="1.0" encoding="utf-8"?>
<TemplafySlideTemplateConfiguration><![CDATA[{"documentContentValidatorConfiguration":{"enableDocumentContentValidator":false,"documentContentValidatorVersion":0},"elementsMetadata":[],"slideId":"637312036650859353","enableDocumentContentUpdater":true,"version":"1.10"}]]></TemplafySlideTemplateConfiguration>
</file>

<file path=customXml/item59.xml><?xml version="1.0" encoding="utf-8"?>
<TemplafySlideFormConfiguration><![CDATA[{"formFields":[],"formDataEntries":[]}]]></TemplafySlideFormConfiguration>
</file>

<file path=customXml/item6.xml><?xml version="1.0" encoding="utf-8"?>
<TemplafySlideTemplateConfiguration><![CDATA[{"documentContentValidatorConfiguration":{"enableDocumentContentValidator":false,"documentContentValidatorVersion":0},"elementsMetadata":[],"slideId":"637418303277599915","enableDocumentContentUpdater":true,"version":"1.10"}]]></TemplafySlideTemplateConfiguration>
</file>

<file path=customXml/item60.xml><?xml version="1.0" encoding="utf-8"?>
<TemplafySlideFormConfiguration><![CDATA[{"formFields":[],"formDataEntries":[]}]]></TemplafySlideFormConfiguration>
</file>

<file path=customXml/item61.xml><?xml version="1.0" encoding="utf-8"?>
<TemplafySlideTemplateConfiguration><![CDATA[{"documentContentValidatorConfiguration":{"enableDocumentContentValidator":false,"documentContentValidatorVersion":0},"elementsMetadata":[],"slideId":"637312036651485080","enableDocumentContentUpdater":true,"version":"1.10"}]]></TemplafySlideTemplateConfiguration>
</file>

<file path=customXml/item62.xml><?xml version="1.0" encoding="utf-8"?>
<TemplafySlideFormConfiguration><![CDATA[{"formFields":[],"formDataEntries":[]}]]></TemplafySlideFormConfiguration>
</file>

<file path=customXml/item63.xml><?xml version="1.0" encoding="utf-8"?>
<TemplafySlideFormConfiguration><![CDATA[{"formFields":[],"formDataEntries":[]}]]></TemplafySlideFormConfiguration>
</file>

<file path=customXml/item64.xml><?xml version="1.0" encoding="utf-8"?>
<TemplafySlideFormConfiguration><![CDATA[{"formFields":[],"formDataEntries":[]}]]></TemplafySlideFormConfiguration>
</file>

<file path=customXml/item65.xml><?xml version="1.0" encoding="utf-8"?>
<TemplafySlideTemplateConfiguration><![CDATA[{"documentContentValidatorConfiguration":{"enableDocumentContentValidator":false,"documentContentValidatorVersion":0},"elementsMetadata":[],"slideId":"637418303277599915","enableDocumentContentUpdater":true,"version":"1.10"}]]></TemplafySlideTemplateConfiguration>
</file>

<file path=customXml/item66.xml><?xml version="1.0" encoding="utf-8"?>
<TemplafySlideTemplateConfiguration><![CDATA[{"documentContentValidatorConfiguration":{"enableDocumentContentValidator":false,"documentContentValidatorVersion":0},"elementsMetadata":[],"slideId":"637418303277599916","enableDocumentContentUpdater":true,"version":"1.10"}]]></TemplafySlideTemplateConfiguration>
</file>

<file path=customXml/item67.xml><?xml version="1.0" encoding="utf-8"?>
<TemplafySlideFormConfiguration><![CDATA[{"formFields":[],"formDataEntries":[]}]]></TemplafySlideFormConfiguration>
</file>

<file path=customXml/item68.xml><?xml version="1.0" encoding="utf-8"?>
<TemplafySlideFormConfiguration><![CDATA[{"formFields":[],"formDataEntries":[]}]]></TemplafySlideFormConfiguration>
</file>

<file path=customXml/item69.xml><?xml version="1.0" encoding="utf-8"?>
<TemplafySlideTemplateConfiguration><![CDATA[{"documentContentValidatorConfiguration":{"enableDocumentContentValidator":false,"documentContentValidatorVersion":0},"elementsMetadata":[],"slideId":"637418303277599915","enableDocumentContentUpdater":true,"version":"1.10"}]]></TemplafySlideTemplateConfiguration>
</file>

<file path=customXml/item7.xml><?xml version="1.0" encoding="utf-8"?>
<TemplafySlideTemplateConfiguration><![CDATA[{"documentContentValidatorConfiguration":{"enableDocumentContentValidator":false,"documentContentValidatorVersion":0},"elementsMetadata":[],"slideId":"637312036650859352","enableDocumentContentUpdater":true,"version":"1.10"}]]></TemplafySlideTemplateConfiguration>
</file>

<file path=customXml/item70.xml><?xml version="1.0" encoding="utf-8"?>
<TemplafySlideFormConfiguration><![CDATA[{"formFields":[],"formDataEntries":[]}]]></TemplafySlideFormConfiguration>
</file>

<file path=customXml/item71.xml><?xml version="1.0" encoding="utf-8"?>
<TemplafySlideFormConfiguration><![CDATA[{"formFields":[],"formDataEntries":[]}]]></TemplafySlideFormConfiguration>
</file>

<file path=customXml/item72.xml><?xml version="1.0" encoding="utf-8"?>
<TemplafySlideTemplateConfiguration><![CDATA[{"documentContentValidatorConfiguration":{"enableDocumentContentValidator":false,"documentContentValidatorVersion":0},"elementsMetadata":[],"slideId":"637418303277131632","enableDocumentContentUpdater":true,"version":"1.10"}]]></TemplafySlideTemplateConfiguration>
</file>

<file path=customXml/item73.xml><?xml version="1.0" encoding="utf-8"?>
<TemplafySlideTemplateConfiguration><![CDATA[{"documentContentValidatorConfiguration":{"enableDocumentContentValidator":false,"documentContentValidatorVersion":0},"elementsMetadata":[],"slideId":"637316383954762698","enableDocumentContentUpdater":true,"version":"1.10"}]]></TemplafySlideTemplateConfiguration>
</file>

<file path=customXml/item74.xml><?xml version="1.0" encoding="utf-8"?>
<TemplafySlideFormConfiguration><![CDATA[{"formFields":[],"formDataEntries":[]}]]></TemplafySlideFormConfiguration>
</file>

<file path=customXml/item75.xml><?xml version="1.0" encoding="utf-8"?>
<TemplafySlideFormConfiguration><![CDATA[{"formFields":[],"formDataEntries":[]}]]></TemplafySlideFormConfiguration>
</file>

<file path=customXml/item76.xml><?xml version="1.0" encoding="utf-8"?>
<TemplafySlideTemplateConfiguration><![CDATA[{"documentContentValidatorConfiguration":{"enableDocumentContentValidator":false,"documentContentValidatorVersion":0},"elementsMetadata":[],"slideId":"637316383954762698","enableDocumentContentUpdater":true,"version":"1.10"}]]></TemplafySlideTemplateConfiguration>
</file>

<file path=customXml/item77.xml><?xml version="1.0" encoding="utf-8"?>
<TemplafySlideFormConfiguration><![CDATA[{"formFields":[],"formDataEntries":[]}]]></TemplafySlideFormConfiguration>
</file>

<file path=customXml/item78.xml><?xml version="1.0" encoding="utf-8"?>
<TemplafySlideFormConfiguration><![CDATA[{"formFields":[],"formDataEntries":[]}]]></TemplafySlideFormConfiguration>
</file>

<file path=customXml/item79.xml><?xml version="1.0" encoding="utf-8"?>
<TemplafySlideTemplateConfiguration><![CDATA[{"documentContentValidatorConfiguration":{"enableDocumentContentValidator":false,"documentContentValidatorVersion":0},"elementsMetadata":[],"slideId":"637418303277599915","enableDocumentContentUpdater":true,"version":"1.10"}]]></TemplafySlideTemplateConfiguration>
</file>

<file path=customXml/item8.xml><?xml version="1.0" encoding="utf-8"?>
<TemplafySlideFormConfiguration><![CDATA[{"formFields":[],"formDataEntries":[]}]]></TemplafySlideFormConfiguration>
</file>

<file path=customXml/item80.xml><?xml version="1.0" encoding="utf-8"?>
<TemplafyTemplateConfiguration><![CDATA[{"elementsMetadata":[{"type":"shape","id":"60e8d818-7ce6-4fd0-b450-6e1788cce551","elementConfiguration":{"inheritDimensions":"inheritNone","width":"1.9 cm","height":"0.81 cm","binding":"Form.Entity.Aon_logo_Red","visibility":{"action":"hide","operator":"equals","compareValue":""},"disableUpdates":false,"type":"image"}},{"type":"shape","id":"50de436b-4451-4052-9fdf-2b92890d664f","elementConfiguration":{"binding":"Form.Fid_disclaimer_query.Fiduc_discl_text","visibility":{"action":"hide","binding":"Form.Fid_disclaimer_query.Fiduc_discl_query","operator":"equals","compareValue":"No"},"disableUpdates":false,"type":"text"}},{"type":"shape","id":"66d1637f-dd67-49a0-82f5-bb342ef23e2e","elementConfiguration":{"format":"d MMMM yyyy","binding":"Form.SelDate","visibility":{"action":"hide","operator":"equals","compareValue":""},"disableUpdates":false,"type":"date"}},{"type":"shape","id":"64ce970e-624d-40d9-912b-868d4f2174af","elementConfiguration":{"binding":"Form.PreparedFor","visibility":{"action":"hide","operator":"equals","compareValue":""},"disableUpdates":false,"type":"text"}},{"type":"shape","id":"eca13053-7f34-4965-a56b-ab4a843cb960","elementConfiguration":{"binding":"Form.PreparedBy","visibility":{"action":"hide","operator":"equals","compareValue":""},"disableUpdates":false,"type":"text"}},{"type":"shape","id":"71ad7d30-9d86-4b54-b0f0-05da8b843e9d","elementConfiguration":{"inheritDimensions":"inheritNone","width":"3.8 cm","height":"1.24 cm","binding":"Form.Qaslogo.Logo_image","visibility":{"action":"hide","binding":"Form.Qaslogo.Query_logo","operator":"equals","compareValue":"No"},"disableUpdates":false,"type":"image"}},{"type":"shape","id":"6f4eb825-1d4d-4476-ad43-cffcd0f4c4e3","elementConfiguration":{"binding":"Form.Status.Privacystatusdiscl","visibility":{"action":"hide","binding":"Form.Inv_Disclaimer_query.Inv_discl_query","operator":"equals","compareValue":"No"},"disableUpdates":false,"type":"text"}},{"type":"shape","id":"6fbd1b35-2579-4740-94d4-067cd956a98d","elementConfiguration":{"binding":"Form.Status.Privacystatus","visibility":{"action":"hide","binding":"Form.Inv_Disclaimer_query.Inv_discl_query","operator":"equals","compareValue":"Yes"},"disableUpdates":false,"type":"text"}},{"type":"shape","id":"fb5ddabd-a5d9-42d6-be43-02cbeefea5e8","elementConfiguration":{"binding":"Form.DocStatus.Docstatus","visibility":{"action":"hide","operator":"equals","compareValue":"None"},"disableUpdates":false,"type":"text"}},{"type":"shape","id":"64df7936-f39a-42e4-8737-eee8aff150bf","elementConfiguration":{"inheritDimensions":"inheritNone","width":"2.71 cm","height":"1.15 cm","binding":"Form.Entity.Aon_logo_Red","visibility":{"action":"hide","operator":"equals","compareValue":""},"disableUpdates":false,"type":"image"}},{"type":"shape","id":"08973077-3e26-48cd-a0ed-1532de6758ae","elementConfiguration":{"binding":"Form.Status.Privacystatusdiscl","visibility":{"action":"hide","binding":"Form.Inv_Disclaimer_query.Inv_discl_query","operator":"equals","compareValue":"No"},"disableUpdates":false,"type":"text"}},{"type":"shape","id":"949f5b8b-83b8-48c3-9579-999c3eb1f266","elementConfiguration":{"binding":"Form.Status.Privacystatus","visibility":{"action":"hide","binding":"Form.Inv_Disclaimer_query.Inv_discl_query","operator":"equals","compareValue":"Yes"},"disableUpdates":false,"type":"text"}},{"type":"shape","id":"e17043f1-f6ed-491b-b406-06b8ff690b80","elementConfiguration":{"binding":"Form.DocStatus.Docstatus","visibility":{"action":"hide","operator":"equals","compareValue":"None"},"disableUpdates":false,"type":"text"}},{"type":"shape","id":"c8398ac8-1d19-4b70-bcbb-362beff362d8","elementConfiguration":{"inheritDimensions":"inheritNone","width":"3.8 cm","height":"1.24 cm","binding":"Form.Qaslogo.Logo_image","visibility":{"action":"hide","binding":"Form.Qaslogo.Query_logo","operator":"equals","compareValue":"No"},"disableUpdates":false,"type":"image"}},{"type":"shape","id":"6ab41f7f-8f76-403f-aa51-6bf8743ae274","elementConfiguration":{"inheritDimensions":"inheritNone","width":"2.71 cm","height":"1.15 cm","binding":"Form.Entity.Aon_logo_Red","visibility":{"action":"hide","operator":"equals","compareValue":""},"disableUpdates":false,"type":"image"}},{"type":"shape","id":"864c97e0-1508-4fd9-a58b-d91c2d7bf4aa","elementConfiguration":{"binding":"Form.Fid_disclaimer_query.Fiduc_discl_text","visibility":{"action":"hide","binding":"Form.Fid_disclaimer_query.Fiduc_discl_query","operator":"equals","compareValue":"No"},"disableUpdates":false,"type":"text"}},{"type":"shape","id":"45612fa5-d4f4-484a-831f-45785a4229fd","elementConfiguration":{"format":"d MMMM yyyy","binding":"Form.SelDate","visibility":{"action":"hide","operator":"equals","compareValue":""},"disableUpdates":false,"type":"date"}},{"type":"shape","id":"dc3851df-73c7-4c36-a5c5-0d61f9d30b87","elementConfiguration":{"binding":"Form.PreparedFor","visibility":{"action":"hide","operator":"equals","compareValue":""},"disableUpdates":false,"type":"text"}},{"type":"shape","id":"cb215f26-bfa0-4aaf-aa65-da450472bf20","elementConfiguration":{"binding":"Form.PreparedBy","visibility":{"action":"hide","operator":"equals","compareValue":""},"disableUpdates":false,"type":"text"}},{"type":"shape","id":"f87550f3-daa6-4ecf-aa6e-f613e574e2a6","elementConfiguration":{"binding":"Form.Inv_Disclaimer_query.Inv_discl_text","visibility":{"action":"hide","binding":"Form.Inv_Disclaimer_query.Inv_discl_query","operator":"equals","compareValue":"No"},"disableUpdates":false,"type":"text"}},{"type":"shape","id":"bc5bf165-25cd-44a8-af07-4ef5d8927b31","elementConfiguration":{"binding":"Form.Entity.Pp_about","visibility":{"action":"hide","operator":"equals","compareValue":""},"disableUpdates":false,"type":"text"}},{"type":"shape","id":"beb412b7-d931-4b61-b062-b1b3117b04b3","elementConfiguration":{"binding":"Form.Disclaimers.Pp_disclaimer_text","visibility":{"action":"hide","operator":"equals","compareValue":""},"disableUpdates":false,"type":"text"}},{"type":"shape","id":"e1190cdb-06d8-46f1-b4fb-737853c5c34d","elementConfiguration":{"format":"yyyy","binding":"Form.SelDate","disableUpdates":false,"type":"date"}},{"type":"shape","id":"a1a026a7-9428-495e-a28d-e7724e0a9287","elementConfiguration":{"inheritDimensions":"inheritNone","width":"2.71 cm","height":"1.15 cm","binding":"Form.Entity.Aon_logo_Red","visibility":{"action":"hide","operator":"equals","compareValue":""},"disableUpdates":false,"type":"image"}},{"type":"shape","id":"874a6c0c-e995-4c4d-9d99-8cc666ca45d5","elementConfiguration":{"binding":"Form.FileRefTextInput","visibility":{"action":"hide","binding":"Form.FileRefTextInput","operator":"equals","compareValue":""},"disableUpdates":false,"type":"text"}}],"transformationConfigurations":[],"templateName":"","templateDescription":"","enableDocumentContentUpdater":true,"version":"1.10"}]]></TemplafyTemplateConfiguration>
</file>

<file path=customXml/item81.xml><?xml version="1.0" encoding="utf-8"?>
<TemplafySlideTemplateConfiguration><![CDATA[{"documentContentValidatorConfiguration":{"enableDocumentContentValidator":false,"documentContentValidatorVersion":0},"elementsMetadata":[],"slideId":"637312036651171847","enableDocumentContentUpdater":true,"version":"1.10"}]]></TemplafySlideTemplateConfiguration>
</file>

<file path=customXml/item82.xml><?xml version="1.0" encoding="utf-8"?>
<TemplafySlideFormConfiguration><![CDATA[{"formFields":[],"formDataEntries":[]}]]></TemplafySlideFormConfiguration>
</file>

<file path=customXml/item83.xml><?xml version="1.0" encoding="utf-8"?>
<TemplafySlideTemplateConfiguration><![CDATA[{"documentContentValidatorConfiguration":{"enableDocumentContentValidator":false,"documentContentValidatorVersion":0},"elementsMetadata":[],"slideId":"637223820735031190","enableDocumentContentUpdater":true,"version":"1.10"}]]></TemplafySlideTemplateConfiguration>
</file>

<file path=customXml/item84.xml><?xml version="1.0" encoding="utf-8"?>
<ct:contentTypeSchema xmlns:ct="http://schemas.microsoft.com/office/2006/metadata/contentType" xmlns:ma="http://schemas.microsoft.com/office/2006/metadata/properties/metaAttributes" ct:_="" ma:_="" ma:contentTypeName="Document" ma:contentTypeID="0x01010086AF43ADDDABB441A37C7027BB15FA42" ma:contentTypeVersion="12" ma:contentTypeDescription="Create a new document." ma:contentTypeScope="" ma:versionID="8c430758ff5b08e6fcfc2deece240f46">
  <xsd:schema xmlns:xsd="http://www.w3.org/2001/XMLSchema" xmlns:xs="http://www.w3.org/2001/XMLSchema" xmlns:p="http://schemas.microsoft.com/office/2006/metadata/properties" xmlns:ns2="ebc17ede-a4b8-484b-abde-0a8e32aff3ad" xmlns:ns3="98faefd0-18b5-4b0c-a632-aba06ac630ab" targetNamespace="http://schemas.microsoft.com/office/2006/metadata/properties" ma:root="true" ma:fieldsID="b5f870ff60223acf2d73b621150a5ce5" ns2:_="" ns3:_="">
    <xsd:import namespace="ebc17ede-a4b8-484b-abde-0a8e32aff3ad"/>
    <xsd:import namespace="98faefd0-18b5-4b0c-a632-aba06ac630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c17ede-a4b8-484b-abde-0a8e32aff3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faefd0-18b5-4b0c-a632-aba06ac630a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9.xml><?xml version="1.0" encoding="utf-8"?>
<TemplafySlideFormConfiguration><![CDATA[{"formFields":[],"formDataEntries":[]}]]></TemplafySlideFormConfiguration>
</file>

<file path=customXml/itemProps1.xml><?xml version="1.0" encoding="utf-8"?>
<ds:datastoreItem xmlns:ds="http://schemas.openxmlformats.org/officeDocument/2006/customXml" ds:itemID="{8A368567-A779-4F6D-B68B-2D9272654CE0}">
  <ds:schemaRefs/>
</ds:datastoreItem>
</file>

<file path=customXml/itemProps10.xml><?xml version="1.0" encoding="utf-8"?>
<ds:datastoreItem xmlns:ds="http://schemas.openxmlformats.org/officeDocument/2006/customXml" ds:itemID="{89AE8946-F140-4E33-942B-E367E12CB557}">
  <ds:schemaRefs/>
</ds:datastoreItem>
</file>

<file path=customXml/itemProps11.xml><?xml version="1.0" encoding="utf-8"?>
<ds:datastoreItem xmlns:ds="http://schemas.openxmlformats.org/officeDocument/2006/customXml" ds:itemID="{013A5C1F-4302-4A4D-9F31-16C89DFF5306}">
  <ds:schemaRefs/>
</ds:datastoreItem>
</file>

<file path=customXml/itemProps12.xml><?xml version="1.0" encoding="utf-8"?>
<ds:datastoreItem xmlns:ds="http://schemas.openxmlformats.org/officeDocument/2006/customXml" ds:itemID="{9B7607A1-27FE-4944-95B2-D7C6C637954C}">
  <ds:schemaRefs/>
</ds:datastoreItem>
</file>

<file path=customXml/itemProps13.xml><?xml version="1.0" encoding="utf-8"?>
<ds:datastoreItem xmlns:ds="http://schemas.openxmlformats.org/officeDocument/2006/customXml" ds:itemID="{73700430-E49E-41C1-B053-81DC861D5062}">
  <ds:schemaRefs/>
</ds:datastoreItem>
</file>

<file path=customXml/itemProps14.xml><?xml version="1.0" encoding="utf-8"?>
<ds:datastoreItem xmlns:ds="http://schemas.openxmlformats.org/officeDocument/2006/customXml" ds:itemID="{8801EC99-3802-4FBA-8EF6-2309B3DAE9DC}">
  <ds:schemaRefs/>
</ds:datastoreItem>
</file>

<file path=customXml/itemProps15.xml><?xml version="1.0" encoding="utf-8"?>
<ds:datastoreItem xmlns:ds="http://schemas.openxmlformats.org/officeDocument/2006/customXml" ds:itemID="{B1FAE90B-76FF-431D-BE4B-CAF67FDA2707}">
  <ds:schemaRefs/>
</ds:datastoreItem>
</file>

<file path=customXml/itemProps16.xml><?xml version="1.0" encoding="utf-8"?>
<ds:datastoreItem xmlns:ds="http://schemas.openxmlformats.org/officeDocument/2006/customXml" ds:itemID="{B50853F0-5848-46BD-ADE3-7027BA0499D3}">
  <ds:schemaRefs/>
</ds:datastoreItem>
</file>

<file path=customXml/itemProps17.xml><?xml version="1.0" encoding="utf-8"?>
<ds:datastoreItem xmlns:ds="http://schemas.openxmlformats.org/officeDocument/2006/customXml" ds:itemID="{E14F316E-A0B5-41DB-B7F8-53FBC2CA37B1}">
  <ds:schemaRefs/>
</ds:datastoreItem>
</file>

<file path=customXml/itemProps18.xml><?xml version="1.0" encoding="utf-8"?>
<ds:datastoreItem xmlns:ds="http://schemas.openxmlformats.org/officeDocument/2006/customXml" ds:itemID="{8F25EBB4-0714-49AA-B3CE-683C4AA29F7A}">
  <ds:schemaRefs/>
</ds:datastoreItem>
</file>

<file path=customXml/itemProps19.xml><?xml version="1.0" encoding="utf-8"?>
<ds:datastoreItem xmlns:ds="http://schemas.openxmlformats.org/officeDocument/2006/customXml" ds:itemID="{F18DB898-2FD5-41A6-B73C-920F8240A3F5}">
  <ds:schemaRefs/>
</ds:datastoreItem>
</file>

<file path=customXml/itemProps2.xml><?xml version="1.0" encoding="utf-8"?>
<ds:datastoreItem xmlns:ds="http://schemas.openxmlformats.org/officeDocument/2006/customXml" ds:itemID="{AB58076B-69A5-4FF4-9E95-E0267A4BCD54}">
  <ds:schemaRefs/>
</ds:datastoreItem>
</file>

<file path=customXml/itemProps20.xml><?xml version="1.0" encoding="utf-8"?>
<ds:datastoreItem xmlns:ds="http://schemas.openxmlformats.org/officeDocument/2006/customXml" ds:itemID="{33CCBB2C-0753-48F8-B206-D97CB37A8BEC}">
  <ds:schemaRefs>
    <ds:schemaRef ds:uri="http://schemas.microsoft.com/sharepoint/v3/contenttype/forms"/>
  </ds:schemaRefs>
</ds:datastoreItem>
</file>

<file path=customXml/itemProps21.xml><?xml version="1.0" encoding="utf-8"?>
<ds:datastoreItem xmlns:ds="http://schemas.openxmlformats.org/officeDocument/2006/customXml" ds:itemID="{F51700F5-6735-4A6C-BC32-0B63E0AF1D3A}">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ebc17ede-a4b8-484b-abde-0a8e32aff3ad"/>
    <ds:schemaRef ds:uri="http://purl.org/dc/terms/"/>
    <ds:schemaRef ds:uri="98faefd0-18b5-4b0c-a632-aba06ac630ab"/>
    <ds:schemaRef ds:uri="http://schemas.microsoft.com/office/2006/metadata/properties"/>
    <ds:schemaRef ds:uri="http://purl.org/dc/dcmitype/"/>
  </ds:schemaRefs>
</ds:datastoreItem>
</file>

<file path=customXml/itemProps22.xml><?xml version="1.0" encoding="utf-8"?>
<ds:datastoreItem xmlns:ds="http://schemas.openxmlformats.org/officeDocument/2006/customXml" ds:itemID="{6790F625-9E8A-4D2B-B95E-FA11DC4B66A1}">
  <ds:schemaRefs/>
</ds:datastoreItem>
</file>

<file path=customXml/itemProps23.xml><?xml version="1.0" encoding="utf-8"?>
<ds:datastoreItem xmlns:ds="http://schemas.openxmlformats.org/officeDocument/2006/customXml" ds:itemID="{59A51160-D164-41B4-A567-EDB881E69928}">
  <ds:schemaRefs/>
</ds:datastoreItem>
</file>

<file path=customXml/itemProps24.xml><?xml version="1.0" encoding="utf-8"?>
<ds:datastoreItem xmlns:ds="http://schemas.openxmlformats.org/officeDocument/2006/customXml" ds:itemID="{9E9DEFFC-E655-416D-A150-D4C0BBE62CD4}">
  <ds:schemaRefs/>
</ds:datastoreItem>
</file>

<file path=customXml/itemProps25.xml><?xml version="1.0" encoding="utf-8"?>
<ds:datastoreItem xmlns:ds="http://schemas.openxmlformats.org/officeDocument/2006/customXml" ds:itemID="{0029536A-3046-441C-9A6D-3572C384D4CF}">
  <ds:schemaRefs/>
</ds:datastoreItem>
</file>

<file path=customXml/itemProps26.xml><?xml version="1.0" encoding="utf-8"?>
<ds:datastoreItem xmlns:ds="http://schemas.openxmlformats.org/officeDocument/2006/customXml" ds:itemID="{A480CBE8-5103-4C17-8F52-E98756D89D71}">
  <ds:schemaRefs/>
</ds:datastoreItem>
</file>

<file path=customXml/itemProps27.xml><?xml version="1.0" encoding="utf-8"?>
<ds:datastoreItem xmlns:ds="http://schemas.openxmlformats.org/officeDocument/2006/customXml" ds:itemID="{7A9C0E49-915F-4CD8-A165-C7866D9AFCFB}">
  <ds:schemaRefs/>
</ds:datastoreItem>
</file>

<file path=customXml/itemProps28.xml><?xml version="1.0" encoding="utf-8"?>
<ds:datastoreItem xmlns:ds="http://schemas.openxmlformats.org/officeDocument/2006/customXml" ds:itemID="{24BA3308-6C8A-4293-AEAF-BFA6560CE9DA}">
  <ds:schemaRefs/>
</ds:datastoreItem>
</file>

<file path=customXml/itemProps29.xml><?xml version="1.0" encoding="utf-8"?>
<ds:datastoreItem xmlns:ds="http://schemas.openxmlformats.org/officeDocument/2006/customXml" ds:itemID="{60B32DC5-0D30-4317-8756-C4ED23322785}">
  <ds:schemaRefs/>
</ds:datastoreItem>
</file>

<file path=customXml/itemProps3.xml><?xml version="1.0" encoding="utf-8"?>
<ds:datastoreItem xmlns:ds="http://schemas.openxmlformats.org/officeDocument/2006/customXml" ds:itemID="{F80DA7A5-3A35-4A59-9091-890BF755CCC4}">
  <ds:schemaRefs/>
</ds:datastoreItem>
</file>

<file path=customXml/itemProps30.xml><?xml version="1.0" encoding="utf-8"?>
<ds:datastoreItem xmlns:ds="http://schemas.openxmlformats.org/officeDocument/2006/customXml" ds:itemID="{E19BB7E5-D2C0-42B3-B5F2-888E741D62CE}">
  <ds:schemaRefs/>
</ds:datastoreItem>
</file>

<file path=customXml/itemProps31.xml><?xml version="1.0" encoding="utf-8"?>
<ds:datastoreItem xmlns:ds="http://schemas.openxmlformats.org/officeDocument/2006/customXml" ds:itemID="{D4F06823-2D73-4144-B60F-1B43927671D3}">
  <ds:schemaRefs/>
</ds:datastoreItem>
</file>

<file path=customXml/itemProps32.xml><?xml version="1.0" encoding="utf-8"?>
<ds:datastoreItem xmlns:ds="http://schemas.openxmlformats.org/officeDocument/2006/customXml" ds:itemID="{064898DA-108D-4579-94DA-4E044F5029F1}">
  <ds:schemaRefs/>
</ds:datastoreItem>
</file>

<file path=customXml/itemProps33.xml><?xml version="1.0" encoding="utf-8"?>
<ds:datastoreItem xmlns:ds="http://schemas.openxmlformats.org/officeDocument/2006/customXml" ds:itemID="{D12B757A-E22D-4954-AAD4-0B08B683BF77}">
  <ds:schemaRefs/>
</ds:datastoreItem>
</file>

<file path=customXml/itemProps34.xml><?xml version="1.0" encoding="utf-8"?>
<ds:datastoreItem xmlns:ds="http://schemas.openxmlformats.org/officeDocument/2006/customXml" ds:itemID="{60B47222-B266-480B-98E6-93669844717A}">
  <ds:schemaRefs/>
</ds:datastoreItem>
</file>

<file path=customXml/itemProps35.xml><?xml version="1.0" encoding="utf-8"?>
<ds:datastoreItem xmlns:ds="http://schemas.openxmlformats.org/officeDocument/2006/customXml" ds:itemID="{13C7AD12-7E59-4D38-8C16-7F188B5294D1}">
  <ds:schemaRefs/>
</ds:datastoreItem>
</file>

<file path=customXml/itemProps36.xml><?xml version="1.0" encoding="utf-8"?>
<ds:datastoreItem xmlns:ds="http://schemas.openxmlformats.org/officeDocument/2006/customXml" ds:itemID="{159843D1-A30B-435C-8DC0-83DEF22036D8}">
  <ds:schemaRefs/>
</ds:datastoreItem>
</file>

<file path=customXml/itemProps37.xml><?xml version="1.0" encoding="utf-8"?>
<ds:datastoreItem xmlns:ds="http://schemas.openxmlformats.org/officeDocument/2006/customXml" ds:itemID="{5EBB3011-A6A1-48D6-94F9-C5C24CB7BA5C}">
  <ds:schemaRefs/>
</ds:datastoreItem>
</file>

<file path=customXml/itemProps38.xml><?xml version="1.0" encoding="utf-8"?>
<ds:datastoreItem xmlns:ds="http://schemas.openxmlformats.org/officeDocument/2006/customXml" ds:itemID="{8690AB10-8B9E-40EA-8592-8528C845A9B7}">
  <ds:schemaRefs/>
</ds:datastoreItem>
</file>

<file path=customXml/itemProps39.xml><?xml version="1.0" encoding="utf-8"?>
<ds:datastoreItem xmlns:ds="http://schemas.openxmlformats.org/officeDocument/2006/customXml" ds:itemID="{8134C88E-A1A6-42C5-ACB8-E87F942B8AD4}">
  <ds:schemaRefs/>
</ds:datastoreItem>
</file>

<file path=customXml/itemProps4.xml><?xml version="1.0" encoding="utf-8"?>
<ds:datastoreItem xmlns:ds="http://schemas.openxmlformats.org/officeDocument/2006/customXml" ds:itemID="{2960EA61-E622-4DB8-9AA0-DBCDC42EA409}">
  <ds:schemaRefs/>
</ds:datastoreItem>
</file>

<file path=customXml/itemProps40.xml><?xml version="1.0" encoding="utf-8"?>
<ds:datastoreItem xmlns:ds="http://schemas.openxmlformats.org/officeDocument/2006/customXml" ds:itemID="{1F709B92-4564-445D-8604-C06E4D76FB34}">
  <ds:schemaRefs/>
</ds:datastoreItem>
</file>

<file path=customXml/itemProps41.xml><?xml version="1.0" encoding="utf-8"?>
<ds:datastoreItem xmlns:ds="http://schemas.openxmlformats.org/officeDocument/2006/customXml" ds:itemID="{E8911A6A-ADF5-4303-9A6D-A5CF0657FDB9}">
  <ds:schemaRefs/>
</ds:datastoreItem>
</file>

<file path=customXml/itemProps42.xml><?xml version="1.0" encoding="utf-8"?>
<ds:datastoreItem xmlns:ds="http://schemas.openxmlformats.org/officeDocument/2006/customXml" ds:itemID="{AEDA91F6-C07C-4CAD-ADDF-DB6FDA60B336}">
  <ds:schemaRefs/>
</ds:datastoreItem>
</file>

<file path=customXml/itemProps43.xml><?xml version="1.0" encoding="utf-8"?>
<ds:datastoreItem xmlns:ds="http://schemas.openxmlformats.org/officeDocument/2006/customXml" ds:itemID="{1948F4A6-5080-4DF9-89B0-94A4FAB9AC55}">
  <ds:schemaRefs/>
</ds:datastoreItem>
</file>

<file path=customXml/itemProps44.xml><?xml version="1.0" encoding="utf-8"?>
<ds:datastoreItem xmlns:ds="http://schemas.openxmlformats.org/officeDocument/2006/customXml" ds:itemID="{A159D721-0226-435F-903C-30A8EF41F2DA}">
  <ds:schemaRefs/>
</ds:datastoreItem>
</file>

<file path=customXml/itemProps45.xml><?xml version="1.0" encoding="utf-8"?>
<ds:datastoreItem xmlns:ds="http://schemas.openxmlformats.org/officeDocument/2006/customXml" ds:itemID="{61B9790E-45B7-4931-8361-DA5BDF37B491}">
  <ds:schemaRefs/>
</ds:datastoreItem>
</file>

<file path=customXml/itemProps46.xml><?xml version="1.0" encoding="utf-8"?>
<ds:datastoreItem xmlns:ds="http://schemas.openxmlformats.org/officeDocument/2006/customXml" ds:itemID="{58E9DF95-11CB-4B7A-B468-4588DA84465B}">
  <ds:schemaRefs/>
</ds:datastoreItem>
</file>

<file path=customXml/itemProps47.xml><?xml version="1.0" encoding="utf-8"?>
<ds:datastoreItem xmlns:ds="http://schemas.openxmlformats.org/officeDocument/2006/customXml" ds:itemID="{436DCD41-E507-4A98-9369-F474BC187999}">
  <ds:schemaRefs/>
</ds:datastoreItem>
</file>

<file path=customXml/itemProps48.xml><?xml version="1.0" encoding="utf-8"?>
<ds:datastoreItem xmlns:ds="http://schemas.openxmlformats.org/officeDocument/2006/customXml" ds:itemID="{3EC290E7-1C47-4E17-93E5-35AEB06BACF6}">
  <ds:schemaRefs/>
</ds:datastoreItem>
</file>

<file path=customXml/itemProps49.xml><?xml version="1.0" encoding="utf-8"?>
<ds:datastoreItem xmlns:ds="http://schemas.openxmlformats.org/officeDocument/2006/customXml" ds:itemID="{15BD9C98-30D9-49A6-9392-40BEDEA575DB}">
  <ds:schemaRefs/>
</ds:datastoreItem>
</file>

<file path=customXml/itemProps5.xml><?xml version="1.0" encoding="utf-8"?>
<ds:datastoreItem xmlns:ds="http://schemas.openxmlformats.org/officeDocument/2006/customXml" ds:itemID="{A7DE2B48-B719-45D8-A32E-B0CC86EE78BE}">
  <ds:schemaRefs/>
</ds:datastoreItem>
</file>

<file path=customXml/itemProps50.xml><?xml version="1.0" encoding="utf-8"?>
<ds:datastoreItem xmlns:ds="http://schemas.openxmlformats.org/officeDocument/2006/customXml" ds:itemID="{2273091C-A440-4035-9386-AF58627C44B0}">
  <ds:schemaRefs/>
</ds:datastoreItem>
</file>

<file path=customXml/itemProps51.xml><?xml version="1.0" encoding="utf-8"?>
<ds:datastoreItem xmlns:ds="http://schemas.openxmlformats.org/officeDocument/2006/customXml" ds:itemID="{830B6DD4-ADFC-4640-9A2E-EA0F285DE4CE}">
  <ds:schemaRefs/>
</ds:datastoreItem>
</file>

<file path=customXml/itemProps52.xml><?xml version="1.0" encoding="utf-8"?>
<ds:datastoreItem xmlns:ds="http://schemas.openxmlformats.org/officeDocument/2006/customXml" ds:itemID="{8D83D28D-4039-40FE-BDE5-B55080375230}">
  <ds:schemaRefs/>
</ds:datastoreItem>
</file>

<file path=customXml/itemProps53.xml><?xml version="1.0" encoding="utf-8"?>
<ds:datastoreItem xmlns:ds="http://schemas.openxmlformats.org/officeDocument/2006/customXml" ds:itemID="{997C7275-DA11-4477-B1B0-00AD2F5AA268}">
  <ds:schemaRefs/>
</ds:datastoreItem>
</file>

<file path=customXml/itemProps54.xml><?xml version="1.0" encoding="utf-8"?>
<ds:datastoreItem xmlns:ds="http://schemas.openxmlformats.org/officeDocument/2006/customXml" ds:itemID="{5BC05AF8-D47D-4B63-86E6-C58E255D0857}">
  <ds:schemaRefs/>
</ds:datastoreItem>
</file>

<file path=customXml/itemProps55.xml><?xml version="1.0" encoding="utf-8"?>
<ds:datastoreItem xmlns:ds="http://schemas.openxmlformats.org/officeDocument/2006/customXml" ds:itemID="{9BF80344-3FA9-4600-8771-6D9D1436DD38}">
  <ds:schemaRefs/>
</ds:datastoreItem>
</file>

<file path=customXml/itemProps56.xml><?xml version="1.0" encoding="utf-8"?>
<ds:datastoreItem xmlns:ds="http://schemas.openxmlformats.org/officeDocument/2006/customXml" ds:itemID="{55A8155C-E8C4-4D4E-859F-92C18F5A703A}">
  <ds:schemaRefs/>
</ds:datastoreItem>
</file>

<file path=customXml/itemProps57.xml><?xml version="1.0" encoding="utf-8"?>
<ds:datastoreItem xmlns:ds="http://schemas.openxmlformats.org/officeDocument/2006/customXml" ds:itemID="{8593674D-81AD-4811-B0F3-12D907081BFD}">
  <ds:schemaRefs/>
</ds:datastoreItem>
</file>

<file path=customXml/itemProps58.xml><?xml version="1.0" encoding="utf-8"?>
<ds:datastoreItem xmlns:ds="http://schemas.openxmlformats.org/officeDocument/2006/customXml" ds:itemID="{5B25900E-2D79-4981-AE7A-794CF94DE0CF}">
  <ds:schemaRefs/>
</ds:datastoreItem>
</file>

<file path=customXml/itemProps59.xml><?xml version="1.0" encoding="utf-8"?>
<ds:datastoreItem xmlns:ds="http://schemas.openxmlformats.org/officeDocument/2006/customXml" ds:itemID="{41D4AD0A-0761-4486-8EE5-69421798E28A}">
  <ds:schemaRefs/>
</ds:datastoreItem>
</file>

<file path=customXml/itemProps6.xml><?xml version="1.0" encoding="utf-8"?>
<ds:datastoreItem xmlns:ds="http://schemas.openxmlformats.org/officeDocument/2006/customXml" ds:itemID="{50AEFF55-3F8F-421E-B83E-E4848CDFFB11}">
  <ds:schemaRefs/>
</ds:datastoreItem>
</file>

<file path=customXml/itemProps60.xml><?xml version="1.0" encoding="utf-8"?>
<ds:datastoreItem xmlns:ds="http://schemas.openxmlformats.org/officeDocument/2006/customXml" ds:itemID="{96F580C6-FE85-4BA9-B1BD-EC21E38AEA2B}">
  <ds:schemaRefs/>
</ds:datastoreItem>
</file>

<file path=customXml/itemProps61.xml><?xml version="1.0" encoding="utf-8"?>
<ds:datastoreItem xmlns:ds="http://schemas.openxmlformats.org/officeDocument/2006/customXml" ds:itemID="{1E6E5BBC-FF16-4A9E-BE6D-EBB403E81BD2}">
  <ds:schemaRefs/>
</ds:datastoreItem>
</file>

<file path=customXml/itemProps62.xml><?xml version="1.0" encoding="utf-8"?>
<ds:datastoreItem xmlns:ds="http://schemas.openxmlformats.org/officeDocument/2006/customXml" ds:itemID="{B45216BF-06F4-438D-825F-657124658801}">
  <ds:schemaRefs/>
</ds:datastoreItem>
</file>

<file path=customXml/itemProps63.xml><?xml version="1.0" encoding="utf-8"?>
<ds:datastoreItem xmlns:ds="http://schemas.openxmlformats.org/officeDocument/2006/customXml" ds:itemID="{710E372A-619B-479F-B8DB-8BE87628C514}">
  <ds:schemaRefs/>
</ds:datastoreItem>
</file>

<file path=customXml/itemProps64.xml><?xml version="1.0" encoding="utf-8"?>
<ds:datastoreItem xmlns:ds="http://schemas.openxmlformats.org/officeDocument/2006/customXml" ds:itemID="{51144EAC-0EC3-457F-A5D6-7B75CA5EEFC9}">
  <ds:schemaRefs/>
</ds:datastoreItem>
</file>

<file path=customXml/itemProps65.xml><?xml version="1.0" encoding="utf-8"?>
<ds:datastoreItem xmlns:ds="http://schemas.openxmlformats.org/officeDocument/2006/customXml" ds:itemID="{1E735038-EF79-444B-B650-9F754D615927}">
  <ds:schemaRefs/>
</ds:datastoreItem>
</file>

<file path=customXml/itemProps66.xml><?xml version="1.0" encoding="utf-8"?>
<ds:datastoreItem xmlns:ds="http://schemas.openxmlformats.org/officeDocument/2006/customXml" ds:itemID="{5FD319A8-B647-4C5D-932F-BDF0E9252738}">
  <ds:schemaRefs/>
</ds:datastoreItem>
</file>

<file path=customXml/itemProps67.xml><?xml version="1.0" encoding="utf-8"?>
<ds:datastoreItem xmlns:ds="http://schemas.openxmlformats.org/officeDocument/2006/customXml" ds:itemID="{90AEE7F4-7EAA-4DE1-BF75-C76B67C0044A}">
  <ds:schemaRefs/>
</ds:datastoreItem>
</file>

<file path=customXml/itemProps68.xml><?xml version="1.0" encoding="utf-8"?>
<ds:datastoreItem xmlns:ds="http://schemas.openxmlformats.org/officeDocument/2006/customXml" ds:itemID="{F3673658-68FB-453B-B587-97CC3E3778D0}">
  <ds:schemaRefs/>
</ds:datastoreItem>
</file>

<file path=customXml/itemProps69.xml><?xml version="1.0" encoding="utf-8"?>
<ds:datastoreItem xmlns:ds="http://schemas.openxmlformats.org/officeDocument/2006/customXml" ds:itemID="{05047475-3D7C-4309-86DC-4EB6E4A8BD4C}">
  <ds:schemaRefs/>
</ds:datastoreItem>
</file>

<file path=customXml/itemProps7.xml><?xml version="1.0" encoding="utf-8"?>
<ds:datastoreItem xmlns:ds="http://schemas.openxmlformats.org/officeDocument/2006/customXml" ds:itemID="{DE916538-E35A-4A31-A269-95EC9C54F34D}">
  <ds:schemaRefs/>
</ds:datastoreItem>
</file>

<file path=customXml/itemProps70.xml><?xml version="1.0" encoding="utf-8"?>
<ds:datastoreItem xmlns:ds="http://schemas.openxmlformats.org/officeDocument/2006/customXml" ds:itemID="{33E05690-36B6-4D1C-B946-62C7BDE6ED69}">
  <ds:schemaRefs/>
</ds:datastoreItem>
</file>

<file path=customXml/itemProps71.xml><?xml version="1.0" encoding="utf-8"?>
<ds:datastoreItem xmlns:ds="http://schemas.openxmlformats.org/officeDocument/2006/customXml" ds:itemID="{83162013-0CA2-4CD9-893C-D66549992EA9}">
  <ds:schemaRefs/>
</ds:datastoreItem>
</file>

<file path=customXml/itemProps72.xml><?xml version="1.0" encoding="utf-8"?>
<ds:datastoreItem xmlns:ds="http://schemas.openxmlformats.org/officeDocument/2006/customXml" ds:itemID="{9BDF99F1-4430-4637-A9A7-FE9CF371675F}">
  <ds:schemaRefs/>
</ds:datastoreItem>
</file>

<file path=customXml/itemProps73.xml><?xml version="1.0" encoding="utf-8"?>
<ds:datastoreItem xmlns:ds="http://schemas.openxmlformats.org/officeDocument/2006/customXml" ds:itemID="{EB7E200E-3590-4EE2-9188-59B099268BE8}">
  <ds:schemaRefs/>
</ds:datastoreItem>
</file>

<file path=customXml/itemProps74.xml><?xml version="1.0" encoding="utf-8"?>
<ds:datastoreItem xmlns:ds="http://schemas.openxmlformats.org/officeDocument/2006/customXml" ds:itemID="{CF81ECF0-8F3F-47D7-A81D-4A77647DF667}">
  <ds:schemaRefs/>
</ds:datastoreItem>
</file>

<file path=customXml/itemProps75.xml><?xml version="1.0" encoding="utf-8"?>
<ds:datastoreItem xmlns:ds="http://schemas.openxmlformats.org/officeDocument/2006/customXml" ds:itemID="{F88DCB88-08EA-4B7C-92C4-A3AE4D64C341}">
  <ds:schemaRefs/>
</ds:datastoreItem>
</file>

<file path=customXml/itemProps76.xml><?xml version="1.0" encoding="utf-8"?>
<ds:datastoreItem xmlns:ds="http://schemas.openxmlformats.org/officeDocument/2006/customXml" ds:itemID="{48F4E92F-B8E1-4D4A-8B07-3A3AA2FFBC56}">
  <ds:schemaRefs/>
</ds:datastoreItem>
</file>

<file path=customXml/itemProps77.xml><?xml version="1.0" encoding="utf-8"?>
<ds:datastoreItem xmlns:ds="http://schemas.openxmlformats.org/officeDocument/2006/customXml" ds:itemID="{33247ECB-6C76-497D-A70B-A6CDC77D08DE}">
  <ds:schemaRefs/>
</ds:datastoreItem>
</file>

<file path=customXml/itemProps78.xml><?xml version="1.0" encoding="utf-8"?>
<ds:datastoreItem xmlns:ds="http://schemas.openxmlformats.org/officeDocument/2006/customXml" ds:itemID="{B34CDEBB-3BFA-41E8-870E-1CA99DEE4924}">
  <ds:schemaRefs/>
</ds:datastoreItem>
</file>

<file path=customXml/itemProps79.xml><?xml version="1.0" encoding="utf-8"?>
<ds:datastoreItem xmlns:ds="http://schemas.openxmlformats.org/officeDocument/2006/customXml" ds:itemID="{0E2358CB-D048-4FBC-AF09-585DCFF05E42}">
  <ds:schemaRefs/>
</ds:datastoreItem>
</file>

<file path=customXml/itemProps8.xml><?xml version="1.0" encoding="utf-8"?>
<ds:datastoreItem xmlns:ds="http://schemas.openxmlformats.org/officeDocument/2006/customXml" ds:itemID="{EEA95A7C-BFE6-4D79-920E-9791A821EC07}">
  <ds:schemaRefs/>
</ds:datastoreItem>
</file>

<file path=customXml/itemProps80.xml><?xml version="1.0" encoding="utf-8"?>
<ds:datastoreItem xmlns:ds="http://schemas.openxmlformats.org/officeDocument/2006/customXml" ds:itemID="{688E6885-54AE-41C6-AEA9-80707ADD44FE}">
  <ds:schemaRefs/>
</ds:datastoreItem>
</file>

<file path=customXml/itemProps81.xml><?xml version="1.0" encoding="utf-8"?>
<ds:datastoreItem xmlns:ds="http://schemas.openxmlformats.org/officeDocument/2006/customXml" ds:itemID="{52C0E5FC-E7CD-42C2-BF53-9756C9740943}">
  <ds:schemaRefs/>
</ds:datastoreItem>
</file>

<file path=customXml/itemProps82.xml><?xml version="1.0" encoding="utf-8"?>
<ds:datastoreItem xmlns:ds="http://schemas.openxmlformats.org/officeDocument/2006/customXml" ds:itemID="{93010012-1F8F-49DB-917A-D28D5DEE3CE2}">
  <ds:schemaRefs/>
</ds:datastoreItem>
</file>

<file path=customXml/itemProps83.xml><?xml version="1.0" encoding="utf-8"?>
<ds:datastoreItem xmlns:ds="http://schemas.openxmlformats.org/officeDocument/2006/customXml" ds:itemID="{FDC65D18-6A72-4F0E-8F14-0C9923AC0750}">
  <ds:schemaRefs/>
</ds:datastoreItem>
</file>

<file path=customXml/itemProps84.xml><?xml version="1.0" encoding="utf-8"?>
<ds:datastoreItem xmlns:ds="http://schemas.openxmlformats.org/officeDocument/2006/customXml" ds:itemID="{58A4826A-7D9E-498D-8569-9317A9D925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c17ede-a4b8-484b-abde-0a8e32aff3ad"/>
    <ds:schemaRef ds:uri="98faefd0-18b5-4b0c-a632-aba06ac630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9.xml><?xml version="1.0" encoding="utf-8"?>
<ds:datastoreItem xmlns:ds="http://schemas.openxmlformats.org/officeDocument/2006/customXml" ds:itemID="{F82C336C-A951-469E-8B11-3ED5BA36C79D}">
  <ds:schemaRefs/>
</ds:datastoreItem>
</file>

<file path=docProps/app.xml><?xml version="1.0" encoding="utf-8"?>
<Properties xmlns="http://schemas.openxmlformats.org/officeDocument/2006/extended-properties" xmlns:vt="http://schemas.openxmlformats.org/officeDocument/2006/docPropsVTypes">
  <Template>Office Theme</Template>
  <TotalTime>5155</TotalTime>
  <Words>1078</Words>
  <Application>Microsoft Office PowerPoint</Application>
  <PresentationFormat>Custom</PresentationFormat>
  <Paragraphs>135</Paragraphs>
  <Slides>19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19</vt:i4>
      </vt:variant>
    </vt:vector>
  </HeadingPairs>
  <TitlesOfParts>
    <vt:vector size="24" baseType="lpstr">
      <vt:lpstr>ＭＳ Ｐゴシック</vt:lpstr>
      <vt:lpstr>Arial</vt:lpstr>
      <vt:lpstr>Wingdings</vt:lpstr>
      <vt:lpstr>PresentationA4</vt:lpstr>
      <vt:lpstr>1_PresentationA4</vt:lpstr>
      <vt:lpstr>USS Pension: Staff engagement survey results</vt:lpstr>
      <vt:lpstr>Executive summary</vt:lpstr>
      <vt:lpstr>(A) 1-2. Personal information  </vt:lpstr>
      <vt:lpstr>(A) 3. If you are not currently paying into USS, why is this?</vt:lpstr>
      <vt:lpstr>(A) 4. If you are not currently in the Scheme, would you reconsider if there were other options available which allowed a lower member contribution for a period, for example a 4% member contribution, albeit for a lower benefit?</vt:lpstr>
      <vt:lpstr>(B) 1. I consider the USS pension to be a valuable part of my overall employment reward package</vt:lpstr>
      <vt:lpstr>(B) 2. i) When I started in my role, I considered the USS pension as an attraction of working at the University </vt:lpstr>
      <vt:lpstr>(B) 2. ii) Do you consider the USS pension as an attraction of working at the University currently? </vt:lpstr>
      <vt:lpstr>(B) 3. Would you support a flexible option which would allow members of the scheme to pay in less than the required member rate (currently 9.6% of salary) for a short period of time, for a lower level of benefit? </vt:lpstr>
      <vt:lpstr>(C) 1. Do you think the level of contributions to USS at the current rate of 9.6% of salary per-month is readily affordable, or concerning? </vt:lpstr>
      <vt:lpstr>(C) 2. Would you be concerned about affordability if your contribution to USS were to increase? </vt:lpstr>
      <vt:lpstr>(C) 3. If the level of contributions were to increase above the current rate would you consider opting-out of the Scheme? </vt:lpstr>
      <vt:lpstr>(C) 4. Are you aware that the University also contributed over one-fifth of your salary (21.1%) into your pension? </vt:lpstr>
      <vt:lpstr>(C) 5. The USS pension scheme offers value for money</vt:lpstr>
      <vt:lpstr>(D) 1. Do you consider the promises provided by the Defined Benefit* part of the scheme (the USS Income Builder) to be worth retaining going forwards, regardless of the cost to you? </vt:lpstr>
      <vt:lpstr>(D) 2. Do you know that Defined Contribution (DC)* provision (the USS Investment Builder) forms part of the scheme design, and that it can offer extra options and flexibility? </vt:lpstr>
      <vt:lpstr>(D) 3. Death and incapacity benefits, and leaving something for my family and other beneficiaries is important to me.</vt:lpstr>
      <vt:lpstr>(D) 4. What, if anything, would make the USS more attractive going forwards?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Clarity Template</dc:title>
  <dc:creator>alex.turton@aon.com</dc:creator>
  <cp:lastModifiedBy>Nicola Whitefield [COMMS]</cp:lastModifiedBy>
  <cp:revision>411</cp:revision>
  <dcterms:created xsi:type="dcterms:W3CDTF">2020-02-22T20:07:28Z</dcterms:created>
  <dcterms:modified xsi:type="dcterms:W3CDTF">2021-06-15T16:37:10Z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Mediasterling">
    <vt:bool>true</vt:bool>
  </property>
  <property fmtid="{D5CDD505-2E9C-101B-9397-08002B2CF9AE}" pid="3" name="MS_ClientFolder">
    <vt:lpwstr>Mediasterling</vt:lpwstr>
  </property>
  <property fmtid="{D5CDD505-2E9C-101B-9397-08002B2CF9AE}" pid="4" name="MS_ClientReg">
    <vt:lpwstr>Aon</vt:lpwstr>
  </property>
  <property fmtid="{D5CDD505-2E9C-101B-9397-08002B2CF9AE}" pid="5" name="MS_ThemeSubFolder">
    <vt:lpwstr>PresentationA4</vt:lpwstr>
  </property>
  <property fmtid="{D5CDD505-2E9C-101B-9397-08002B2CF9AE}" pid="6" name="MS_CurrentTOC">
    <vt:lpwstr>Table of Contents</vt:lpwstr>
  </property>
  <property fmtid="{D5CDD505-2E9C-101B-9397-08002B2CF9AE}" pid="7" name="MS_Design">
    <vt:lpwstr>New</vt:lpwstr>
  </property>
  <property fmtid="{D5CDD505-2E9C-101B-9397-08002B2CF9AE}" pid="8" name="MS_Version">
    <vt:lpwstr>6.5.4</vt:lpwstr>
  </property>
  <property fmtid="{D5CDD505-2E9C-101B-9397-08002B2CF9AE}" pid="9" name="TemplafyTimeStamp">
    <vt:lpwstr>2020-11-24T15:58:47.1660862Z</vt:lpwstr>
  </property>
  <property fmtid="{D5CDD505-2E9C-101B-9397-08002B2CF9AE}" pid="10" name="ClarityTemplate">
    <vt:lpwstr>2020-11-24</vt:lpwstr>
  </property>
  <property fmtid="{D5CDD505-2E9C-101B-9397-08002B2CF9AE}" pid="11" name="TemplafyTenantId">
    <vt:lpwstr>aonuki</vt:lpwstr>
  </property>
  <property fmtid="{D5CDD505-2E9C-101B-9397-08002B2CF9AE}" pid="12" name="TemplafyTemplateId">
    <vt:lpwstr>637418296080636696</vt:lpwstr>
  </property>
  <property fmtid="{D5CDD505-2E9C-101B-9397-08002B2CF9AE}" pid="13" name="TemplafyUserProfileId">
    <vt:lpwstr>637405917064672163</vt:lpwstr>
  </property>
  <property fmtid="{D5CDD505-2E9C-101B-9397-08002B2CF9AE}" pid="14" name="ContentTypeId">
    <vt:lpwstr>0x01010086AF43ADDDABB441A37C7027BB15FA42</vt:lpwstr>
  </property>
</Properties>
</file>