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6"/>
  </p:notesMasterIdLst>
  <p:handoutMasterIdLst>
    <p:handoutMasterId r:id="rId17"/>
  </p:handoutMasterIdLst>
  <p:sldIdLst>
    <p:sldId id="313" r:id="rId5"/>
    <p:sldId id="320" r:id="rId6"/>
    <p:sldId id="319" r:id="rId7"/>
    <p:sldId id="321" r:id="rId8"/>
    <p:sldId id="318" r:id="rId9"/>
    <p:sldId id="322" r:id="rId10"/>
    <p:sldId id="292" r:id="rId11"/>
    <p:sldId id="323" r:id="rId12"/>
    <p:sldId id="296" r:id="rId13"/>
    <p:sldId id="324" r:id="rId14"/>
    <p:sldId id="298" r:id="rId15"/>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chael Wheatstone" initials="RW" lastIdx="1" clrIdx="0">
    <p:extLst>
      <p:ext uri="{19B8F6BF-5375-455C-9EA6-DF929625EA0E}">
        <p15:presenceInfo xmlns:p15="http://schemas.microsoft.com/office/powerpoint/2012/main" userId="S-1-5-21-1390067357-1993962763-725345543-69259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B09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8640"/>
    <p:restoredTop sz="95015" autoAdjust="0"/>
  </p:normalViewPr>
  <p:slideViewPr>
    <p:cSldViewPr snapToGrid="0" snapToObjects="1">
      <p:cViewPr varScale="1">
        <p:scale>
          <a:sx n="109" d="100"/>
          <a:sy n="109" d="100"/>
        </p:scale>
        <p:origin x="1296" y="114"/>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080FB7B7-7D11-43C4-BE7D-14CE7FEF9C9E}" type="datetimeFigureOut">
              <a:rPr lang="en-GB" smtClean="0"/>
              <a:t>12/02/2021</a:t>
            </a:fld>
            <a:endParaRPr lang="en-GB" dirty="0"/>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DF712BE4-50ED-45D9-B8E7-BC87549CB6B9}" type="slidenum">
              <a:rPr lang="en-GB" smtClean="0"/>
              <a:t>‹#›</a:t>
            </a:fld>
            <a:endParaRPr lang="en-GB" dirty="0"/>
          </a:p>
        </p:txBody>
      </p:sp>
    </p:spTree>
    <p:extLst>
      <p:ext uri="{BB962C8B-B14F-4D97-AF65-F5344CB8AC3E}">
        <p14:creationId xmlns:p14="http://schemas.microsoft.com/office/powerpoint/2010/main" val="33801357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F345FCD1-11C4-5945-8276-2F040535F834}" type="datetimeFigureOut">
              <a:rPr lang="en-US" smtClean="0"/>
              <a:t>2/12/2021</a:t>
            </a:fld>
            <a:endParaRPr lang="en-US" dirty="0"/>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0F8EAB26-89D9-704A-A530-09DF6B7064E6}" type="slidenum">
              <a:rPr lang="en-US" smtClean="0"/>
              <a:t>‹#›</a:t>
            </a:fld>
            <a:endParaRPr lang="en-US" dirty="0"/>
          </a:p>
        </p:txBody>
      </p:sp>
    </p:spTree>
    <p:extLst>
      <p:ext uri="{BB962C8B-B14F-4D97-AF65-F5344CB8AC3E}">
        <p14:creationId xmlns:p14="http://schemas.microsoft.com/office/powerpoint/2010/main" val="7009575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8EAB26-89D9-704A-A530-09DF6B7064E6}" type="slidenum">
              <a:rPr lang="en-US" smtClean="0"/>
              <a:t>5</a:t>
            </a:fld>
            <a:endParaRPr lang="en-US" dirty="0"/>
          </a:p>
        </p:txBody>
      </p:sp>
    </p:spTree>
    <p:extLst>
      <p:ext uri="{BB962C8B-B14F-4D97-AF65-F5344CB8AC3E}">
        <p14:creationId xmlns:p14="http://schemas.microsoft.com/office/powerpoint/2010/main" val="37247942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8EAB26-89D9-704A-A530-09DF6B7064E6}" type="slidenum">
              <a:rPr lang="en-US" smtClean="0"/>
              <a:t>7</a:t>
            </a:fld>
            <a:endParaRPr lang="en-US" dirty="0"/>
          </a:p>
        </p:txBody>
      </p:sp>
    </p:spTree>
    <p:extLst>
      <p:ext uri="{BB962C8B-B14F-4D97-AF65-F5344CB8AC3E}">
        <p14:creationId xmlns:p14="http://schemas.microsoft.com/office/powerpoint/2010/main" val="3484796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8EAB26-89D9-704A-A530-09DF6B7064E6}" type="slidenum">
              <a:rPr lang="en-US" smtClean="0"/>
              <a:t>9</a:t>
            </a:fld>
            <a:endParaRPr lang="en-US" dirty="0"/>
          </a:p>
        </p:txBody>
      </p:sp>
    </p:spTree>
    <p:extLst>
      <p:ext uri="{BB962C8B-B14F-4D97-AF65-F5344CB8AC3E}">
        <p14:creationId xmlns:p14="http://schemas.microsoft.com/office/powerpoint/2010/main" val="20945905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8EAB26-89D9-704A-A530-09DF6B7064E6}" type="slidenum">
              <a:rPr lang="en-US" smtClean="0"/>
              <a:t>11</a:t>
            </a:fld>
            <a:endParaRPr lang="en-US" dirty="0"/>
          </a:p>
        </p:txBody>
      </p:sp>
    </p:spTree>
    <p:extLst>
      <p:ext uri="{BB962C8B-B14F-4D97-AF65-F5344CB8AC3E}">
        <p14:creationId xmlns:p14="http://schemas.microsoft.com/office/powerpoint/2010/main" val="40848730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5" name="Text Placeholder 4"/>
          <p:cNvSpPr>
            <a:spLocks noGrp="1"/>
          </p:cNvSpPr>
          <p:nvPr>
            <p:ph type="body" idx="10" hasCustomPrompt="1"/>
          </p:nvPr>
        </p:nvSpPr>
        <p:spPr>
          <a:xfrm>
            <a:off x="339725" y="2441575"/>
            <a:ext cx="7526338" cy="4003675"/>
          </a:xfrm>
          <a:prstGeom prst="rect">
            <a:avLst/>
          </a:prstGeom>
        </p:spPr>
        <p:txBody>
          <a:bodyPr/>
          <a:lstStyle>
            <a:lvl1pPr marL="0" indent="0">
              <a:buNone/>
              <a:defRPr sz="2800"/>
            </a:lvl1pPr>
          </a:lstStyle>
          <a:p>
            <a:r>
              <a:rPr lang="en-GB" sz="3600" b="1" dirty="0">
                <a:solidFill>
                  <a:schemeClr val="bg1">
                    <a:lumMod val="50000"/>
                  </a:schemeClr>
                </a:solidFill>
                <a:latin typeface="Arial" charset="0"/>
                <a:ea typeface="Arial" charset="0"/>
                <a:cs typeface="Arial" charset="0"/>
              </a:rPr>
              <a:t>Your Title Here</a:t>
            </a:r>
          </a:p>
          <a:p>
            <a:endParaRPr lang="en-GB" sz="3600" b="1" dirty="0">
              <a:solidFill>
                <a:schemeClr val="bg1">
                  <a:lumMod val="50000"/>
                </a:schemeClr>
              </a:solidFill>
              <a:latin typeface="Arial" charset="0"/>
              <a:ea typeface="Arial" charset="0"/>
              <a:cs typeface="Arial" charset="0"/>
            </a:endParaRPr>
          </a:p>
          <a:p>
            <a:r>
              <a:rPr lang="en-GB" sz="3600" b="1" dirty="0">
                <a:solidFill>
                  <a:schemeClr val="bg1">
                    <a:lumMod val="50000"/>
                  </a:schemeClr>
                </a:solidFill>
                <a:latin typeface="Arial" charset="0"/>
                <a:ea typeface="Arial" charset="0"/>
                <a:cs typeface="Arial" charset="0"/>
              </a:rPr>
              <a:t>Your title should be in Arial Bold at size 36 and in Grey</a:t>
            </a:r>
          </a:p>
          <a:p>
            <a:endParaRPr lang="en-GB" sz="3600" b="1" dirty="0">
              <a:solidFill>
                <a:schemeClr val="bg1">
                  <a:lumMod val="50000"/>
                </a:schemeClr>
              </a:solidFill>
              <a:latin typeface="Arial" charset="0"/>
              <a:ea typeface="Arial" charset="0"/>
              <a:cs typeface="Arial" charset="0"/>
            </a:endParaRPr>
          </a:p>
          <a:p>
            <a:r>
              <a:rPr lang="en-GB" sz="1200" b="1" dirty="0">
                <a:solidFill>
                  <a:schemeClr val="bg1">
                    <a:lumMod val="50000"/>
                  </a:schemeClr>
                </a:solidFill>
                <a:latin typeface="Arial" charset="0"/>
                <a:ea typeface="Arial" charset="0"/>
                <a:cs typeface="Arial" charset="0"/>
              </a:rPr>
              <a:t>Please do not change the size of this text box </a:t>
            </a:r>
          </a:p>
          <a:p>
            <a:endParaRPr lang="en-GB" sz="3600" b="1" dirty="0">
              <a:latin typeface="Arial" charset="0"/>
              <a:ea typeface="Arial" charset="0"/>
              <a:cs typeface="Arial" charset="0"/>
            </a:endParaRPr>
          </a:p>
        </p:txBody>
      </p:sp>
    </p:spTree>
    <p:extLst>
      <p:ext uri="{BB962C8B-B14F-4D97-AF65-F5344CB8AC3E}">
        <p14:creationId xmlns:p14="http://schemas.microsoft.com/office/powerpoint/2010/main" val="115695892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ll Text">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339725" y="1762125"/>
            <a:ext cx="7559675" cy="4683125"/>
          </a:xfrm>
          <a:prstGeom prst="rect">
            <a:avLst/>
          </a:prstGeom>
        </p:spPr>
        <p:txBody>
          <a:bodyPr/>
          <a:lstStyle>
            <a:lvl1pPr marL="0" indent="0">
              <a:buFont typeface="Arial" charset="0"/>
              <a:buNone/>
              <a:defRPr/>
            </a:lvl1pPr>
            <a:lvl2pPr marL="0" indent="0">
              <a:buNone/>
              <a:defRPr sz="1800" baseline="0"/>
            </a:lvl2pPr>
          </a:lstStyle>
          <a:p>
            <a:r>
              <a:rPr lang="en-US" sz="2400" dirty="0">
                <a:latin typeface="Arial" charset="0"/>
                <a:ea typeface="Arial" charset="0"/>
                <a:cs typeface="Arial" charset="0"/>
              </a:rPr>
              <a:t>PLEASE DO NOT CHANGE THE SIZE OF THIS TEXT BOX</a:t>
            </a:r>
          </a:p>
          <a:p>
            <a:r>
              <a:rPr lang="en-US" sz="2400" dirty="0">
                <a:latin typeface="Arial" charset="0"/>
                <a:ea typeface="Arial" charset="0"/>
                <a:cs typeface="Arial" charset="0"/>
              </a:rPr>
              <a:t>Headings should be in Arial, size 24</a:t>
            </a:r>
            <a:endParaRPr lang="en-US" sz="1100" b="1" dirty="0">
              <a:latin typeface="Arial" charset="0"/>
              <a:ea typeface="Arial" charset="0"/>
              <a:cs typeface="Arial" charset="0"/>
            </a:endParaRPr>
          </a:p>
          <a:p>
            <a:r>
              <a:rPr lang="en-US" sz="1600" dirty="0">
                <a:latin typeface="Arial" charset="0"/>
                <a:ea typeface="Arial" charset="0"/>
                <a:cs typeface="Arial" charset="0"/>
              </a:rPr>
              <a:t>The rest of your text should be Ariel, size 16</a:t>
            </a:r>
          </a:p>
          <a:p>
            <a:endParaRPr lang="en-US" sz="1600" dirty="0">
              <a:latin typeface="Arial" charset="0"/>
              <a:ea typeface="Arial" charset="0"/>
              <a:cs typeface="Arial" charset="0"/>
            </a:endParaRPr>
          </a:p>
          <a:p>
            <a:r>
              <a:rPr lang="en-US" sz="1600" dirty="0">
                <a:latin typeface="Arial" charset="0"/>
                <a:ea typeface="Arial" charset="0"/>
                <a:cs typeface="Arial" charset="0"/>
              </a:rPr>
              <a:t>Bullet points should be used as below</a:t>
            </a:r>
          </a:p>
          <a:p>
            <a:pPr marL="285750" indent="-285750">
              <a:buFont typeface="Arial" charset="0"/>
              <a:buChar char="•"/>
            </a:pPr>
            <a:r>
              <a:rPr lang="en-US" sz="1600" dirty="0">
                <a:latin typeface="Arial" charset="0"/>
                <a:ea typeface="Arial" charset="0"/>
                <a:cs typeface="Arial" charset="0"/>
              </a:rPr>
              <a:t>Bullet </a:t>
            </a:r>
          </a:p>
          <a:p>
            <a:pPr marL="285750" indent="-285750">
              <a:buFont typeface="Arial" charset="0"/>
              <a:buChar char="•"/>
            </a:pPr>
            <a:r>
              <a:rPr lang="en-US" sz="1600" dirty="0">
                <a:latin typeface="Arial" charset="0"/>
                <a:ea typeface="Arial" charset="0"/>
                <a:cs typeface="Arial" charset="0"/>
              </a:rPr>
              <a:t>Bullet</a:t>
            </a:r>
          </a:p>
          <a:p>
            <a:pPr marL="285750" indent="-285750">
              <a:buFont typeface="Arial" charset="0"/>
              <a:buChar char="•"/>
            </a:pPr>
            <a:r>
              <a:rPr lang="en-US" sz="1600" dirty="0">
                <a:latin typeface="Arial" charset="0"/>
                <a:ea typeface="Arial" charset="0"/>
                <a:cs typeface="Arial" charset="0"/>
              </a:rPr>
              <a:t>Bullet</a:t>
            </a:r>
          </a:p>
          <a:p>
            <a:pPr marL="285750" indent="-285750">
              <a:buFont typeface="Arial" charset="0"/>
              <a:buChar char="•"/>
            </a:pPr>
            <a:endParaRPr lang="en-US" sz="1600" dirty="0">
              <a:latin typeface="Arial" charset="0"/>
              <a:ea typeface="Arial" charset="0"/>
              <a:cs typeface="Arial" charset="0"/>
            </a:endParaRPr>
          </a:p>
          <a:p>
            <a:pPr marL="0" lvl="1"/>
            <a:r>
              <a:rPr lang="en-GB" altLang="en-US" dirty="0"/>
              <a:t>For maximum impact, avoid overcrowding slides - limit your points to a maximum of 6 per page</a:t>
            </a:r>
          </a:p>
          <a:p>
            <a:pPr lvl="0"/>
            <a:endParaRPr lang="en-US" dirty="0"/>
          </a:p>
        </p:txBody>
      </p:sp>
      <p:sp>
        <p:nvSpPr>
          <p:cNvPr id="9" name="Text Placeholder 5"/>
          <p:cNvSpPr>
            <a:spLocks noGrp="1"/>
          </p:cNvSpPr>
          <p:nvPr>
            <p:ph type="body" sz="quarter" idx="11" hasCustomPrompt="1"/>
          </p:nvPr>
        </p:nvSpPr>
        <p:spPr>
          <a:xfrm>
            <a:off x="403225" y="503238"/>
            <a:ext cx="5819775" cy="828000"/>
          </a:xfrm>
          <a:prstGeom prst="rect">
            <a:avLst/>
          </a:prstGeom>
        </p:spPr>
        <p:txBody>
          <a:bodyPr>
            <a:noAutofit/>
          </a:bodyPr>
          <a:lstStyle>
            <a:lvl1pPr marL="0" indent="0">
              <a:lnSpc>
                <a:spcPct val="100000"/>
              </a:lnSpc>
              <a:spcBef>
                <a:spcPts val="0"/>
              </a:spcBef>
              <a:buNone/>
              <a:defRPr/>
            </a:lvl1pPr>
          </a:lstStyle>
          <a:p>
            <a:r>
              <a:rPr lang="en-US" sz="2800" b="1" dirty="0">
                <a:latin typeface="Arial" charset="0"/>
                <a:ea typeface="Arial" charset="0"/>
                <a:cs typeface="Arial" charset="0"/>
              </a:rPr>
              <a:t>School of Something</a:t>
            </a:r>
          </a:p>
          <a:p>
            <a:r>
              <a:rPr lang="en-US" sz="1400" b="1" dirty="0">
                <a:latin typeface="Arial" charset="0"/>
                <a:ea typeface="Arial" charset="0"/>
                <a:cs typeface="Arial" charset="0"/>
              </a:rPr>
              <a:t>FACULTY OF OTHER</a:t>
            </a:r>
          </a:p>
        </p:txBody>
      </p:sp>
    </p:spTree>
    <p:extLst>
      <p:ext uri="{BB962C8B-B14F-4D97-AF65-F5344CB8AC3E}">
        <p14:creationId xmlns:p14="http://schemas.microsoft.com/office/powerpoint/2010/main" val="2248188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 1 Image">
    <p:spTree>
      <p:nvGrpSpPr>
        <p:cNvPr id="1" name=""/>
        <p:cNvGrpSpPr/>
        <p:nvPr/>
      </p:nvGrpSpPr>
      <p:grpSpPr>
        <a:xfrm>
          <a:off x="0" y="0"/>
          <a:ext cx="0" cy="0"/>
          <a:chOff x="0" y="0"/>
          <a:chExt cx="0" cy="0"/>
        </a:xfrm>
      </p:grpSpPr>
      <p:sp>
        <p:nvSpPr>
          <p:cNvPr id="11" name="Text Placeholder 10"/>
          <p:cNvSpPr>
            <a:spLocks noGrp="1"/>
          </p:cNvSpPr>
          <p:nvPr>
            <p:ph type="body" sz="quarter" idx="11" hasCustomPrompt="1"/>
          </p:nvPr>
        </p:nvSpPr>
        <p:spPr>
          <a:xfrm>
            <a:off x="339725" y="1762125"/>
            <a:ext cx="3971925" cy="4683125"/>
          </a:xfrm>
          <a:prstGeom prst="rect">
            <a:avLst/>
          </a:prstGeom>
        </p:spPr>
        <p:txBody>
          <a:bodyPr/>
          <a:lstStyle>
            <a:lvl1pPr marL="0" indent="0">
              <a:buFont typeface="Arial" charset="0"/>
              <a:buNone/>
              <a:defRPr sz="2800"/>
            </a:lvl1pPr>
          </a:lstStyle>
          <a:p>
            <a:r>
              <a:rPr lang="en-US" sz="2400" dirty="0">
                <a:latin typeface="Arial" charset="0"/>
                <a:ea typeface="Arial" charset="0"/>
                <a:cs typeface="Arial" charset="0"/>
              </a:rPr>
              <a:t>PLEASE DO NOT CHANGE THE SIZE OF THIS TEXT BOX</a:t>
            </a:r>
          </a:p>
          <a:p>
            <a:r>
              <a:rPr lang="en-US" sz="2400" dirty="0">
                <a:latin typeface="Arial" charset="0"/>
                <a:ea typeface="Arial" charset="0"/>
                <a:cs typeface="Arial" charset="0"/>
              </a:rPr>
              <a:t>Headings should be in Arial, size 24</a:t>
            </a:r>
            <a:endParaRPr lang="en-US" sz="1100" b="1" dirty="0">
              <a:latin typeface="Arial" charset="0"/>
              <a:ea typeface="Arial" charset="0"/>
              <a:cs typeface="Arial" charset="0"/>
            </a:endParaRPr>
          </a:p>
          <a:p>
            <a:r>
              <a:rPr lang="en-US" sz="1600" dirty="0">
                <a:latin typeface="Arial" charset="0"/>
                <a:ea typeface="Arial" charset="0"/>
                <a:cs typeface="Arial" charset="0"/>
              </a:rPr>
              <a:t>The rest of your text should be Ariel, size 16</a:t>
            </a:r>
          </a:p>
          <a:p>
            <a:endParaRPr lang="en-US" sz="1600" dirty="0">
              <a:latin typeface="Arial" charset="0"/>
              <a:ea typeface="Arial" charset="0"/>
              <a:cs typeface="Arial" charset="0"/>
            </a:endParaRPr>
          </a:p>
          <a:p>
            <a:r>
              <a:rPr lang="en-US" sz="1600" dirty="0">
                <a:latin typeface="Arial" charset="0"/>
                <a:ea typeface="Arial" charset="0"/>
                <a:cs typeface="Arial" charset="0"/>
              </a:rPr>
              <a:t>Bullet points should be used as below</a:t>
            </a:r>
          </a:p>
          <a:p>
            <a:pPr marL="285750" indent="-285750">
              <a:buFont typeface="Arial" charset="0"/>
              <a:buChar char="•"/>
            </a:pPr>
            <a:r>
              <a:rPr lang="en-US" sz="1600" dirty="0">
                <a:latin typeface="Arial" charset="0"/>
                <a:ea typeface="Arial" charset="0"/>
                <a:cs typeface="Arial" charset="0"/>
              </a:rPr>
              <a:t>Bullet </a:t>
            </a:r>
          </a:p>
          <a:p>
            <a:pPr marL="285750" indent="-285750">
              <a:buFont typeface="Arial" charset="0"/>
              <a:buChar char="•"/>
            </a:pPr>
            <a:r>
              <a:rPr lang="en-US" sz="1600" dirty="0">
                <a:latin typeface="Arial" charset="0"/>
                <a:ea typeface="Arial" charset="0"/>
                <a:cs typeface="Arial" charset="0"/>
              </a:rPr>
              <a:t>Bullet</a:t>
            </a:r>
          </a:p>
          <a:p>
            <a:pPr marL="285750" indent="-285750">
              <a:buFont typeface="Arial" charset="0"/>
              <a:buChar char="•"/>
            </a:pPr>
            <a:r>
              <a:rPr lang="en-US" sz="1600" dirty="0">
                <a:latin typeface="Arial" charset="0"/>
                <a:ea typeface="Arial" charset="0"/>
                <a:cs typeface="Arial" charset="0"/>
              </a:rPr>
              <a:t>Bullet</a:t>
            </a:r>
          </a:p>
        </p:txBody>
      </p:sp>
      <p:sp>
        <p:nvSpPr>
          <p:cNvPr id="5" name="Picture Placeholder 4"/>
          <p:cNvSpPr>
            <a:spLocks noGrp="1"/>
          </p:cNvSpPr>
          <p:nvPr>
            <p:ph type="pic" sz="quarter" idx="10"/>
          </p:nvPr>
        </p:nvSpPr>
        <p:spPr>
          <a:xfrm>
            <a:off x="4600575" y="1762125"/>
            <a:ext cx="4132263" cy="4702175"/>
          </a:xfrm>
          <a:prstGeom prst="rect">
            <a:avLst/>
          </a:prstGeom>
        </p:spPr>
        <p:txBody>
          <a:bodyPr/>
          <a:lstStyle/>
          <a:p>
            <a:endParaRPr lang="en-US" dirty="0"/>
          </a:p>
        </p:txBody>
      </p:sp>
      <p:sp>
        <p:nvSpPr>
          <p:cNvPr id="6" name="Text Placeholder 5"/>
          <p:cNvSpPr>
            <a:spLocks noGrp="1"/>
          </p:cNvSpPr>
          <p:nvPr>
            <p:ph type="body" sz="quarter" idx="12" hasCustomPrompt="1"/>
          </p:nvPr>
        </p:nvSpPr>
        <p:spPr>
          <a:xfrm>
            <a:off x="403225" y="503238"/>
            <a:ext cx="5819775" cy="828000"/>
          </a:xfrm>
          <a:prstGeom prst="rect">
            <a:avLst/>
          </a:prstGeom>
        </p:spPr>
        <p:txBody>
          <a:bodyPr>
            <a:noAutofit/>
          </a:bodyPr>
          <a:lstStyle>
            <a:lvl1pPr marL="0" indent="0">
              <a:lnSpc>
                <a:spcPct val="100000"/>
              </a:lnSpc>
              <a:spcBef>
                <a:spcPts val="0"/>
              </a:spcBef>
              <a:buNone/>
              <a:defRPr/>
            </a:lvl1pPr>
          </a:lstStyle>
          <a:p>
            <a:r>
              <a:rPr lang="en-US" sz="2800" b="1" dirty="0">
                <a:latin typeface="Arial" charset="0"/>
                <a:ea typeface="Arial" charset="0"/>
                <a:cs typeface="Arial" charset="0"/>
              </a:rPr>
              <a:t>School of Something</a:t>
            </a:r>
          </a:p>
          <a:p>
            <a:r>
              <a:rPr lang="en-US" sz="1400" b="1" dirty="0">
                <a:latin typeface="Arial" charset="0"/>
                <a:ea typeface="Arial" charset="0"/>
                <a:cs typeface="Arial" charset="0"/>
              </a:rPr>
              <a:t>FACULTY OF OTHER</a:t>
            </a:r>
          </a:p>
        </p:txBody>
      </p:sp>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GB"/>
          </a:p>
        </p:txBody>
      </p:sp>
    </p:spTree>
    <p:extLst>
      <p:ext uri="{BB962C8B-B14F-4D97-AF65-F5344CB8AC3E}">
        <p14:creationId xmlns:p14="http://schemas.microsoft.com/office/powerpoint/2010/main" val="23155112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 2 Images">
    <p:spTree>
      <p:nvGrpSpPr>
        <p:cNvPr id="1" name=""/>
        <p:cNvGrpSpPr/>
        <p:nvPr/>
      </p:nvGrpSpPr>
      <p:grpSpPr>
        <a:xfrm>
          <a:off x="0" y="0"/>
          <a:ext cx="0" cy="0"/>
          <a:chOff x="0" y="0"/>
          <a:chExt cx="0" cy="0"/>
        </a:xfrm>
      </p:grpSpPr>
      <p:sp>
        <p:nvSpPr>
          <p:cNvPr id="14" name="Picture Placeholder 13"/>
          <p:cNvSpPr>
            <a:spLocks noGrp="1"/>
          </p:cNvSpPr>
          <p:nvPr>
            <p:ph type="pic" sz="quarter" idx="10"/>
          </p:nvPr>
        </p:nvSpPr>
        <p:spPr>
          <a:xfrm>
            <a:off x="4600575" y="1762125"/>
            <a:ext cx="4132263" cy="2265363"/>
          </a:xfrm>
          <a:prstGeom prst="rect">
            <a:avLst/>
          </a:prstGeom>
        </p:spPr>
        <p:txBody>
          <a:bodyPr/>
          <a:lstStyle/>
          <a:p>
            <a:endParaRPr lang="en-US" dirty="0"/>
          </a:p>
        </p:txBody>
      </p:sp>
      <p:sp>
        <p:nvSpPr>
          <p:cNvPr id="16" name="Picture Placeholder 15"/>
          <p:cNvSpPr>
            <a:spLocks noGrp="1"/>
          </p:cNvSpPr>
          <p:nvPr>
            <p:ph type="pic" sz="quarter" idx="11"/>
          </p:nvPr>
        </p:nvSpPr>
        <p:spPr>
          <a:xfrm>
            <a:off x="4600575" y="4214813"/>
            <a:ext cx="4132263" cy="2266950"/>
          </a:xfrm>
          <a:prstGeom prst="rect">
            <a:avLst/>
          </a:prstGeom>
        </p:spPr>
        <p:txBody>
          <a:bodyPr/>
          <a:lstStyle/>
          <a:p>
            <a:endParaRPr lang="en-US" dirty="0"/>
          </a:p>
        </p:txBody>
      </p:sp>
      <p:sp>
        <p:nvSpPr>
          <p:cNvPr id="17" name="Text Placeholder 10"/>
          <p:cNvSpPr>
            <a:spLocks noGrp="1"/>
          </p:cNvSpPr>
          <p:nvPr>
            <p:ph type="body" sz="quarter" idx="12" hasCustomPrompt="1"/>
          </p:nvPr>
        </p:nvSpPr>
        <p:spPr>
          <a:xfrm>
            <a:off x="339725" y="1762125"/>
            <a:ext cx="3971925" cy="4683125"/>
          </a:xfrm>
          <a:prstGeom prst="rect">
            <a:avLst/>
          </a:prstGeom>
        </p:spPr>
        <p:txBody>
          <a:bodyPr/>
          <a:lstStyle>
            <a:lvl1pPr marL="0" indent="0">
              <a:buFont typeface="Arial" charset="0"/>
              <a:buNone/>
              <a:defRPr sz="2800"/>
            </a:lvl1pPr>
          </a:lstStyle>
          <a:p>
            <a:r>
              <a:rPr lang="en-US" sz="2400" dirty="0">
                <a:latin typeface="Arial" charset="0"/>
                <a:ea typeface="Arial" charset="0"/>
                <a:cs typeface="Arial" charset="0"/>
              </a:rPr>
              <a:t>PLEASE DO NOT CHANGE THE SIZE OF THIS TEXT BOX</a:t>
            </a:r>
          </a:p>
          <a:p>
            <a:r>
              <a:rPr lang="en-US" sz="2400" dirty="0">
                <a:latin typeface="Arial" charset="0"/>
                <a:ea typeface="Arial" charset="0"/>
                <a:cs typeface="Arial" charset="0"/>
              </a:rPr>
              <a:t>Headings should be in Arial, size 24</a:t>
            </a:r>
            <a:endParaRPr lang="en-US" sz="1100" b="1" dirty="0">
              <a:latin typeface="Arial" charset="0"/>
              <a:ea typeface="Arial" charset="0"/>
              <a:cs typeface="Arial" charset="0"/>
            </a:endParaRPr>
          </a:p>
          <a:p>
            <a:r>
              <a:rPr lang="en-US" sz="1600" dirty="0">
                <a:latin typeface="Arial" charset="0"/>
                <a:ea typeface="Arial" charset="0"/>
                <a:cs typeface="Arial" charset="0"/>
              </a:rPr>
              <a:t>The rest of your text should be Ariel, size 16</a:t>
            </a:r>
          </a:p>
          <a:p>
            <a:endParaRPr lang="en-US" sz="1600" dirty="0">
              <a:latin typeface="Arial" charset="0"/>
              <a:ea typeface="Arial" charset="0"/>
              <a:cs typeface="Arial" charset="0"/>
            </a:endParaRPr>
          </a:p>
          <a:p>
            <a:r>
              <a:rPr lang="en-US" sz="1600" dirty="0">
                <a:latin typeface="Arial" charset="0"/>
                <a:ea typeface="Arial" charset="0"/>
                <a:cs typeface="Arial" charset="0"/>
              </a:rPr>
              <a:t>Bullet points should be used as below</a:t>
            </a:r>
          </a:p>
          <a:p>
            <a:pPr marL="285750" indent="-285750">
              <a:buFont typeface="Arial" charset="0"/>
              <a:buChar char="•"/>
            </a:pPr>
            <a:r>
              <a:rPr lang="en-US" sz="1600" dirty="0">
                <a:latin typeface="Arial" charset="0"/>
                <a:ea typeface="Arial" charset="0"/>
                <a:cs typeface="Arial" charset="0"/>
              </a:rPr>
              <a:t>Bullet </a:t>
            </a:r>
          </a:p>
          <a:p>
            <a:pPr marL="285750" indent="-285750">
              <a:buFont typeface="Arial" charset="0"/>
              <a:buChar char="•"/>
            </a:pPr>
            <a:r>
              <a:rPr lang="en-US" sz="1600" dirty="0">
                <a:latin typeface="Arial" charset="0"/>
                <a:ea typeface="Arial" charset="0"/>
                <a:cs typeface="Arial" charset="0"/>
              </a:rPr>
              <a:t>Bullet</a:t>
            </a:r>
          </a:p>
          <a:p>
            <a:pPr marL="285750" indent="-285750">
              <a:buFont typeface="Arial" charset="0"/>
              <a:buChar char="•"/>
            </a:pPr>
            <a:r>
              <a:rPr lang="en-US" sz="1600" dirty="0">
                <a:latin typeface="Arial" charset="0"/>
                <a:ea typeface="Arial" charset="0"/>
                <a:cs typeface="Arial" charset="0"/>
              </a:rPr>
              <a:t>Bullet</a:t>
            </a:r>
          </a:p>
        </p:txBody>
      </p:sp>
      <p:sp>
        <p:nvSpPr>
          <p:cNvPr id="5" name="Text Placeholder 5"/>
          <p:cNvSpPr>
            <a:spLocks noGrp="1"/>
          </p:cNvSpPr>
          <p:nvPr>
            <p:ph type="body" sz="quarter" idx="13" hasCustomPrompt="1"/>
          </p:nvPr>
        </p:nvSpPr>
        <p:spPr>
          <a:xfrm>
            <a:off x="403225" y="503238"/>
            <a:ext cx="5819775" cy="828000"/>
          </a:xfrm>
          <a:prstGeom prst="rect">
            <a:avLst/>
          </a:prstGeom>
        </p:spPr>
        <p:txBody>
          <a:bodyPr>
            <a:noAutofit/>
          </a:bodyPr>
          <a:lstStyle>
            <a:lvl1pPr marL="0" indent="0">
              <a:lnSpc>
                <a:spcPct val="100000"/>
              </a:lnSpc>
              <a:spcBef>
                <a:spcPts val="0"/>
              </a:spcBef>
              <a:buNone/>
              <a:defRPr/>
            </a:lvl1pPr>
          </a:lstStyle>
          <a:p>
            <a:r>
              <a:rPr lang="en-US" sz="2800" b="1" dirty="0">
                <a:latin typeface="Arial" charset="0"/>
                <a:ea typeface="Arial" charset="0"/>
                <a:cs typeface="Arial" charset="0"/>
              </a:rPr>
              <a:t>School of Something</a:t>
            </a:r>
          </a:p>
          <a:p>
            <a:r>
              <a:rPr lang="en-US" sz="1400" b="1" dirty="0">
                <a:latin typeface="Arial" charset="0"/>
                <a:ea typeface="Arial" charset="0"/>
                <a:cs typeface="Arial" charset="0"/>
              </a:rPr>
              <a:t>FACULTY OF OTHER</a:t>
            </a:r>
          </a:p>
        </p:txBody>
      </p:sp>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GB"/>
          </a:p>
        </p:txBody>
      </p:sp>
    </p:spTree>
    <p:extLst>
      <p:ext uri="{BB962C8B-B14F-4D97-AF65-F5344CB8AC3E}">
        <p14:creationId xmlns:p14="http://schemas.microsoft.com/office/powerpoint/2010/main" val="69820687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ll Image">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403225" y="1762125"/>
            <a:ext cx="8329613" cy="4702175"/>
          </a:xfrm>
          <a:prstGeom prst="rect">
            <a:avLst/>
          </a:prstGeom>
        </p:spPr>
        <p:txBody>
          <a:bodyPr/>
          <a:lstStyle/>
          <a:p>
            <a:endParaRPr lang="en-US" dirty="0"/>
          </a:p>
        </p:txBody>
      </p:sp>
      <p:sp>
        <p:nvSpPr>
          <p:cNvPr id="3" name="Text Placeholder 5"/>
          <p:cNvSpPr>
            <a:spLocks noGrp="1"/>
          </p:cNvSpPr>
          <p:nvPr>
            <p:ph type="body" sz="quarter" idx="11" hasCustomPrompt="1"/>
          </p:nvPr>
        </p:nvSpPr>
        <p:spPr>
          <a:xfrm>
            <a:off x="403225" y="503238"/>
            <a:ext cx="5819775" cy="828000"/>
          </a:xfrm>
          <a:prstGeom prst="rect">
            <a:avLst/>
          </a:prstGeom>
        </p:spPr>
        <p:txBody>
          <a:bodyPr>
            <a:noAutofit/>
          </a:bodyPr>
          <a:lstStyle>
            <a:lvl1pPr marL="0" indent="0">
              <a:lnSpc>
                <a:spcPct val="100000"/>
              </a:lnSpc>
              <a:spcBef>
                <a:spcPts val="0"/>
              </a:spcBef>
              <a:buNone/>
              <a:defRPr/>
            </a:lvl1pPr>
          </a:lstStyle>
          <a:p>
            <a:r>
              <a:rPr lang="en-US" sz="2800" b="1" dirty="0">
                <a:latin typeface="Arial" charset="0"/>
                <a:ea typeface="Arial" charset="0"/>
                <a:cs typeface="Arial" charset="0"/>
              </a:rPr>
              <a:t>School of Something</a:t>
            </a:r>
          </a:p>
          <a:p>
            <a:r>
              <a:rPr lang="en-US" sz="1400" b="1" dirty="0">
                <a:latin typeface="Arial" charset="0"/>
                <a:ea typeface="Arial" charset="0"/>
                <a:cs typeface="Arial" charset="0"/>
              </a:rPr>
              <a:t>FACULTY OF OTHER</a:t>
            </a:r>
          </a:p>
        </p:txBody>
      </p:sp>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GB"/>
          </a:p>
        </p:txBody>
      </p:sp>
    </p:spTree>
    <p:extLst>
      <p:ext uri="{BB962C8B-B14F-4D97-AF65-F5344CB8AC3E}">
        <p14:creationId xmlns:p14="http://schemas.microsoft.com/office/powerpoint/2010/main" val="91235133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 Points">
    <p:spTree>
      <p:nvGrpSpPr>
        <p:cNvPr id="1" name=""/>
        <p:cNvGrpSpPr/>
        <p:nvPr/>
      </p:nvGrpSpPr>
      <p:grpSpPr>
        <a:xfrm>
          <a:off x="0" y="0"/>
          <a:ext cx="0" cy="0"/>
          <a:chOff x="0" y="0"/>
          <a:chExt cx="0" cy="0"/>
        </a:xfrm>
      </p:grpSpPr>
      <p:sp>
        <p:nvSpPr>
          <p:cNvPr id="2" name="AutoShape 8"/>
          <p:cNvSpPr>
            <a:spLocks/>
          </p:cNvSpPr>
          <p:nvPr userDrawn="1"/>
        </p:nvSpPr>
        <p:spPr bwMode="auto">
          <a:xfrm>
            <a:off x="4583584" y="1750873"/>
            <a:ext cx="1907689" cy="1907689"/>
          </a:xfrm>
          <a:custGeom>
            <a:avLst/>
            <a:gdLst>
              <a:gd name="T0" fmla="*/ 1428677 w 19679"/>
              <a:gd name="T1" fmla="*/ 1568220 h 19679"/>
              <a:gd name="T2" fmla="*/ 1428677 w 19679"/>
              <a:gd name="T3" fmla="*/ 1568220 h 19679"/>
              <a:gd name="T4" fmla="*/ 1428677 w 19679"/>
              <a:gd name="T5" fmla="*/ 1568220 h 19679"/>
              <a:gd name="T6" fmla="*/ 1428677 w 19679"/>
              <a:gd name="T7" fmla="*/ 1568220 h 19679"/>
              <a:gd name="T8" fmla="*/ 0 60000 65536"/>
              <a:gd name="T9" fmla="*/ 0 60000 65536"/>
              <a:gd name="T10" fmla="*/ 0 60000 65536"/>
              <a:gd name="T11" fmla="*/ 0 60000 65536"/>
              <a:gd name="T12" fmla="*/ 0 w 19679"/>
              <a:gd name="T13" fmla="*/ 0 h 19679"/>
              <a:gd name="T14" fmla="*/ 19679 w 19679"/>
              <a:gd name="T15" fmla="*/ 19679 h 19679"/>
            </a:gdLst>
            <a:ahLst/>
            <a:cxnLst>
              <a:cxn ang="T8">
                <a:pos x="T0" y="T1"/>
              </a:cxn>
              <a:cxn ang="T9">
                <a:pos x="T2" y="T3"/>
              </a:cxn>
              <a:cxn ang="T10">
                <a:pos x="T4" y="T5"/>
              </a:cxn>
              <a:cxn ang="T11">
                <a:pos x="T6" y="T7"/>
              </a:cxn>
            </a:cxnLst>
            <a:rect l="T12" t="T13" r="T14" b="T15"/>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close/>
              </a:path>
            </a:pathLst>
          </a:custGeom>
          <a:solidFill>
            <a:schemeClr val="tx1">
              <a:lumMod val="95000"/>
              <a:lumOff val="5000"/>
              <a:alpha val="81000"/>
            </a:schemeClr>
          </a:solidFill>
          <a:ln>
            <a:noFill/>
          </a:ln>
        </p:spPr>
        <p:txBody>
          <a:bodyPr lIns="0" tIns="0" rIns="0" bIns="0" anchor="ctr"/>
          <a:lstStyle>
            <a:lvl1pPr algn="ctr">
              <a:defRPr sz="5000">
                <a:solidFill>
                  <a:srgbClr val="000000"/>
                </a:solidFill>
                <a:latin typeface="Helvetica Light" charset="0"/>
                <a:ea typeface="MS PGothic" panose="020B0600070205080204" pitchFamily="34" charset="-128"/>
                <a:sym typeface="Helvetica Light" charset="0"/>
              </a:defRPr>
            </a:lvl1pPr>
            <a:lvl2pPr marL="742950" indent="-285750" algn="ctr">
              <a:defRPr sz="5000">
                <a:solidFill>
                  <a:srgbClr val="000000"/>
                </a:solidFill>
                <a:latin typeface="Helvetica Light" charset="0"/>
                <a:ea typeface="MS PGothic" panose="020B0600070205080204" pitchFamily="34" charset="-128"/>
                <a:sym typeface="Helvetica Light" charset="0"/>
              </a:defRPr>
            </a:lvl2pPr>
            <a:lvl3pPr marL="1143000" indent="-228600" algn="ctr">
              <a:defRPr sz="5000">
                <a:solidFill>
                  <a:srgbClr val="000000"/>
                </a:solidFill>
                <a:latin typeface="Helvetica Light" charset="0"/>
                <a:ea typeface="MS PGothic" panose="020B0600070205080204" pitchFamily="34" charset="-128"/>
                <a:sym typeface="Helvetica Light" charset="0"/>
              </a:defRPr>
            </a:lvl3pPr>
            <a:lvl4pPr marL="1600200" indent="-228600" algn="ctr">
              <a:defRPr sz="5000">
                <a:solidFill>
                  <a:srgbClr val="000000"/>
                </a:solidFill>
                <a:latin typeface="Helvetica Light" charset="0"/>
                <a:ea typeface="MS PGothic" panose="020B0600070205080204" pitchFamily="34" charset="-128"/>
                <a:sym typeface="Helvetica Light" charset="0"/>
              </a:defRPr>
            </a:lvl4pPr>
            <a:lvl5pPr marL="2057400" indent="-228600" algn="ctr">
              <a:defRPr sz="5000">
                <a:solidFill>
                  <a:srgbClr val="000000"/>
                </a:solidFill>
                <a:latin typeface="Helvetica Light" charset="0"/>
                <a:ea typeface="MS PGothic" panose="020B0600070205080204" pitchFamily="34" charset="-128"/>
                <a:sym typeface="Helvetica Light" charset="0"/>
              </a:defRPr>
            </a:lvl5pPr>
            <a:lvl6pPr marL="2514600" indent="-228600" algn="ctr" defTabSz="825500" eaLnBrk="0" fontAlgn="base" hangingPunct="0">
              <a:spcBef>
                <a:spcPct val="0"/>
              </a:spcBef>
              <a:spcAft>
                <a:spcPct val="0"/>
              </a:spcAft>
              <a:defRPr sz="5000">
                <a:solidFill>
                  <a:srgbClr val="000000"/>
                </a:solidFill>
                <a:latin typeface="Helvetica Light" charset="0"/>
                <a:ea typeface="MS PGothic" panose="020B0600070205080204" pitchFamily="34" charset="-128"/>
                <a:sym typeface="Helvetica Light" charset="0"/>
              </a:defRPr>
            </a:lvl6pPr>
            <a:lvl7pPr marL="2971800" indent="-228600" algn="ctr" defTabSz="825500" eaLnBrk="0" fontAlgn="base" hangingPunct="0">
              <a:spcBef>
                <a:spcPct val="0"/>
              </a:spcBef>
              <a:spcAft>
                <a:spcPct val="0"/>
              </a:spcAft>
              <a:defRPr sz="5000">
                <a:solidFill>
                  <a:srgbClr val="000000"/>
                </a:solidFill>
                <a:latin typeface="Helvetica Light" charset="0"/>
                <a:ea typeface="MS PGothic" panose="020B0600070205080204" pitchFamily="34" charset="-128"/>
                <a:sym typeface="Helvetica Light" charset="0"/>
              </a:defRPr>
            </a:lvl7pPr>
            <a:lvl8pPr marL="3429000" indent="-228600" algn="ctr" defTabSz="825500" eaLnBrk="0" fontAlgn="base" hangingPunct="0">
              <a:spcBef>
                <a:spcPct val="0"/>
              </a:spcBef>
              <a:spcAft>
                <a:spcPct val="0"/>
              </a:spcAft>
              <a:defRPr sz="5000">
                <a:solidFill>
                  <a:srgbClr val="000000"/>
                </a:solidFill>
                <a:latin typeface="Helvetica Light" charset="0"/>
                <a:ea typeface="MS PGothic" panose="020B0600070205080204" pitchFamily="34" charset="-128"/>
                <a:sym typeface="Helvetica Light" charset="0"/>
              </a:defRPr>
            </a:lvl8pPr>
            <a:lvl9pPr marL="3886200" indent="-228600" algn="ctr" defTabSz="825500" eaLnBrk="0" fontAlgn="base" hangingPunct="0">
              <a:spcBef>
                <a:spcPct val="0"/>
              </a:spcBef>
              <a:spcAft>
                <a:spcPct val="0"/>
              </a:spcAft>
              <a:defRPr sz="5000">
                <a:solidFill>
                  <a:srgbClr val="000000"/>
                </a:solidFill>
                <a:latin typeface="Helvetica Light" charset="0"/>
                <a:ea typeface="MS PGothic" panose="020B0600070205080204" pitchFamily="34" charset="-128"/>
                <a:sym typeface="Helvetica Light" charset="0"/>
              </a:defRPr>
            </a:lvl9pPr>
          </a:lstStyle>
          <a:p>
            <a:pPr eaLnBrk="1">
              <a:lnSpc>
                <a:spcPct val="120000"/>
              </a:lnSpc>
            </a:pPr>
            <a:endParaRPr lang="en-US" altLang="tr-TR" sz="2400" dirty="0">
              <a:solidFill>
                <a:srgbClr val="FFFFFF"/>
              </a:solidFill>
              <a:latin typeface="Arial" charset="0"/>
              <a:ea typeface="Arial" charset="0"/>
              <a:cs typeface="Arial" charset="0"/>
              <a:sym typeface="FontAwesome" pitchFamily="50" charset="0"/>
            </a:endParaRPr>
          </a:p>
        </p:txBody>
      </p:sp>
      <p:sp>
        <p:nvSpPr>
          <p:cNvPr id="3" name="AutoShape 9"/>
          <p:cNvSpPr>
            <a:spLocks/>
          </p:cNvSpPr>
          <p:nvPr userDrawn="1"/>
        </p:nvSpPr>
        <p:spPr bwMode="auto">
          <a:xfrm>
            <a:off x="5704828" y="3165373"/>
            <a:ext cx="1906629" cy="1907689"/>
          </a:xfrm>
          <a:custGeom>
            <a:avLst/>
            <a:gdLst>
              <a:gd name="T0" fmla="*/ 1427884 w 19679"/>
              <a:gd name="T1" fmla="*/ 1568220 h 19679"/>
              <a:gd name="T2" fmla="*/ 1427884 w 19679"/>
              <a:gd name="T3" fmla="*/ 1568220 h 19679"/>
              <a:gd name="T4" fmla="*/ 1427884 w 19679"/>
              <a:gd name="T5" fmla="*/ 1568220 h 19679"/>
              <a:gd name="T6" fmla="*/ 1427884 w 19679"/>
              <a:gd name="T7" fmla="*/ 1568220 h 19679"/>
              <a:gd name="T8" fmla="*/ 0 60000 65536"/>
              <a:gd name="T9" fmla="*/ 0 60000 65536"/>
              <a:gd name="T10" fmla="*/ 0 60000 65536"/>
              <a:gd name="T11" fmla="*/ 0 60000 65536"/>
              <a:gd name="T12" fmla="*/ 0 w 19679"/>
              <a:gd name="T13" fmla="*/ 0 h 19679"/>
              <a:gd name="T14" fmla="*/ 19679 w 19679"/>
              <a:gd name="T15" fmla="*/ 19679 h 19679"/>
            </a:gdLst>
            <a:ahLst/>
            <a:cxnLst>
              <a:cxn ang="T8">
                <a:pos x="T0" y="T1"/>
              </a:cxn>
              <a:cxn ang="T9">
                <a:pos x="T2" y="T3"/>
              </a:cxn>
              <a:cxn ang="T10">
                <a:pos x="T4" y="T5"/>
              </a:cxn>
              <a:cxn ang="T11">
                <a:pos x="T6" y="T7"/>
              </a:cxn>
            </a:cxnLst>
            <a:rect l="T12" t="T13" r="T14" b="T15"/>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close/>
              </a:path>
            </a:pathLst>
          </a:custGeom>
          <a:solidFill>
            <a:schemeClr val="bg2">
              <a:lumMod val="50000"/>
              <a:alpha val="81000"/>
            </a:schemeClr>
          </a:solidFill>
          <a:ln>
            <a:noFill/>
          </a:ln>
        </p:spPr>
        <p:txBody>
          <a:bodyPr lIns="50800" tIns="50800" rIns="50800" bIns="50800" anchor="ctr"/>
          <a:lstStyle>
            <a:lvl1pPr algn="ctr">
              <a:defRPr sz="5000">
                <a:solidFill>
                  <a:srgbClr val="000000"/>
                </a:solidFill>
                <a:latin typeface="Helvetica Light" charset="0"/>
                <a:ea typeface="MS PGothic" panose="020B0600070205080204" pitchFamily="34" charset="-128"/>
                <a:sym typeface="Helvetica Light" charset="0"/>
              </a:defRPr>
            </a:lvl1pPr>
            <a:lvl2pPr marL="742950" indent="-285750" algn="ctr">
              <a:defRPr sz="5000">
                <a:solidFill>
                  <a:srgbClr val="000000"/>
                </a:solidFill>
                <a:latin typeface="Helvetica Light" charset="0"/>
                <a:ea typeface="MS PGothic" panose="020B0600070205080204" pitchFamily="34" charset="-128"/>
                <a:sym typeface="Helvetica Light" charset="0"/>
              </a:defRPr>
            </a:lvl2pPr>
            <a:lvl3pPr marL="1143000" indent="-228600" algn="ctr">
              <a:defRPr sz="5000">
                <a:solidFill>
                  <a:srgbClr val="000000"/>
                </a:solidFill>
                <a:latin typeface="Helvetica Light" charset="0"/>
                <a:ea typeface="MS PGothic" panose="020B0600070205080204" pitchFamily="34" charset="-128"/>
                <a:sym typeface="Helvetica Light" charset="0"/>
              </a:defRPr>
            </a:lvl3pPr>
            <a:lvl4pPr marL="1600200" indent="-228600" algn="ctr">
              <a:defRPr sz="5000">
                <a:solidFill>
                  <a:srgbClr val="000000"/>
                </a:solidFill>
                <a:latin typeface="Helvetica Light" charset="0"/>
                <a:ea typeface="MS PGothic" panose="020B0600070205080204" pitchFamily="34" charset="-128"/>
                <a:sym typeface="Helvetica Light" charset="0"/>
              </a:defRPr>
            </a:lvl4pPr>
            <a:lvl5pPr marL="2057400" indent="-228600" algn="ctr">
              <a:defRPr sz="5000">
                <a:solidFill>
                  <a:srgbClr val="000000"/>
                </a:solidFill>
                <a:latin typeface="Helvetica Light" charset="0"/>
                <a:ea typeface="MS PGothic" panose="020B0600070205080204" pitchFamily="34" charset="-128"/>
                <a:sym typeface="Helvetica Light" charset="0"/>
              </a:defRPr>
            </a:lvl5pPr>
            <a:lvl6pPr marL="2514600" indent="-228600" algn="ctr" defTabSz="825500" eaLnBrk="0" fontAlgn="base" hangingPunct="0">
              <a:spcBef>
                <a:spcPct val="0"/>
              </a:spcBef>
              <a:spcAft>
                <a:spcPct val="0"/>
              </a:spcAft>
              <a:defRPr sz="5000">
                <a:solidFill>
                  <a:srgbClr val="000000"/>
                </a:solidFill>
                <a:latin typeface="Helvetica Light" charset="0"/>
                <a:ea typeface="MS PGothic" panose="020B0600070205080204" pitchFamily="34" charset="-128"/>
                <a:sym typeface="Helvetica Light" charset="0"/>
              </a:defRPr>
            </a:lvl6pPr>
            <a:lvl7pPr marL="2971800" indent="-228600" algn="ctr" defTabSz="825500" eaLnBrk="0" fontAlgn="base" hangingPunct="0">
              <a:spcBef>
                <a:spcPct val="0"/>
              </a:spcBef>
              <a:spcAft>
                <a:spcPct val="0"/>
              </a:spcAft>
              <a:defRPr sz="5000">
                <a:solidFill>
                  <a:srgbClr val="000000"/>
                </a:solidFill>
                <a:latin typeface="Helvetica Light" charset="0"/>
                <a:ea typeface="MS PGothic" panose="020B0600070205080204" pitchFamily="34" charset="-128"/>
                <a:sym typeface="Helvetica Light" charset="0"/>
              </a:defRPr>
            </a:lvl7pPr>
            <a:lvl8pPr marL="3429000" indent="-228600" algn="ctr" defTabSz="825500" eaLnBrk="0" fontAlgn="base" hangingPunct="0">
              <a:spcBef>
                <a:spcPct val="0"/>
              </a:spcBef>
              <a:spcAft>
                <a:spcPct val="0"/>
              </a:spcAft>
              <a:defRPr sz="5000">
                <a:solidFill>
                  <a:srgbClr val="000000"/>
                </a:solidFill>
                <a:latin typeface="Helvetica Light" charset="0"/>
                <a:ea typeface="MS PGothic" panose="020B0600070205080204" pitchFamily="34" charset="-128"/>
                <a:sym typeface="Helvetica Light" charset="0"/>
              </a:defRPr>
            </a:lvl8pPr>
            <a:lvl9pPr marL="3886200" indent="-228600" algn="ctr" defTabSz="825500" eaLnBrk="0" fontAlgn="base" hangingPunct="0">
              <a:spcBef>
                <a:spcPct val="0"/>
              </a:spcBef>
              <a:spcAft>
                <a:spcPct val="0"/>
              </a:spcAft>
              <a:defRPr sz="5000">
                <a:solidFill>
                  <a:srgbClr val="000000"/>
                </a:solidFill>
                <a:latin typeface="Helvetica Light" charset="0"/>
                <a:ea typeface="MS PGothic" panose="020B0600070205080204" pitchFamily="34" charset="-128"/>
                <a:sym typeface="Helvetica Light" charset="0"/>
              </a:defRPr>
            </a:lvl9pPr>
          </a:lstStyle>
          <a:p>
            <a:pPr eaLnBrk="1">
              <a:lnSpc>
                <a:spcPct val="120000"/>
              </a:lnSpc>
            </a:pPr>
            <a:endParaRPr lang="en-US" altLang="tr-TR" sz="1400" dirty="0">
              <a:latin typeface="Arial" charset="0"/>
              <a:ea typeface="Arial" charset="0"/>
              <a:cs typeface="Arial" charset="0"/>
            </a:endParaRPr>
          </a:p>
        </p:txBody>
      </p:sp>
      <p:sp>
        <p:nvSpPr>
          <p:cNvPr id="4" name="AutoShape 10"/>
          <p:cNvSpPr>
            <a:spLocks/>
          </p:cNvSpPr>
          <p:nvPr userDrawn="1"/>
        </p:nvSpPr>
        <p:spPr bwMode="auto">
          <a:xfrm>
            <a:off x="6825787" y="4597082"/>
            <a:ext cx="1907689" cy="1906629"/>
          </a:xfrm>
          <a:custGeom>
            <a:avLst/>
            <a:gdLst>
              <a:gd name="T0" fmla="*/ 1428677 w 19679"/>
              <a:gd name="T1" fmla="*/ 1567349 h 19679"/>
              <a:gd name="T2" fmla="*/ 1428677 w 19679"/>
              <a:gd name="T3" fmla="*/ 1567349 h 19679"/>
              <a:gd name="T4" fmla="*/ 1428677 w 19679"/>
              <a:gd name="T5" fmla="*/ 1567349 h 19679"/>
              <a:gd name="T6" fmla="*/ 1428677 w 19679"/>
              <a:gd name="T7" fmla="*/ 1567349 h 19679"/>
              <a:gd name="T8" fmla="*/ 0 60000 65536"/>
              <a:gd name="T9" fmla="*/ 0 60000 65536"/>
              <a:gd name="T10" fmla="*/ 0 60000 65536"/>
              <a:gd name="T11" fmla="*/ 0 60000 65536"/>
              <a:gd name="T12" fmla="*/ 0 w 19679"/>
              <a:gd name="T13" fmla="*/ 0 h 19679"/>
              <a:gd name="T14" fmla="*/ 19679 w 19679"/>
              <a:gd name="T15" fmla="*/ 19679 h 19679"/>
            </a:gdLst>
            <a:ahLst/>
            <a:cxnLst>
              <a:cxn ang="T8">
                <a:pos x="T0" y="T1"/>
              </a:cxn>
              <a:cxn ang="T9">
                <a:pos x="T2" y="T3"/>
              </a:cxn>
              <a:cxn ang="T10">
                <a:pos x="T4" y="T5"/>
              </a:cxn>
              <a:cxn ang="T11">
                <a:pos x="T6" y="T7"/>
              </a:cxn>
            </a:cxnLst>
            <a:rect l="T12" t="T13" r="T14" b="T15"/>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close/>
              </a:path>
            </a:pathLst>
          </a:custGeom>
          <a:solidFill>
            <a:schemeClr val="bg2">
              <a:lumMod val="90000"/>
              <a:alpha val="81000"/>
            </a:schemeClr>
          </a:solidFill>
          <a:ln>
            <a:noFill/>
          </a:ln>
        </p:spPr>
        <p:txBody>
          <a:bodyPr lIns="0" tIns="0" rIns="0" bIns="0" anchor="ctr"/>
          <a:lstStyle>
            <a:lvl1pPr algn="ctr">
              <a:defRPr sz="5000">
                <a:solidFill>
                  <a:srgbClr val="000000"/>
                </a:solidFill>
                <a:latin typeface="Helvetica Light" charset="0"/>
                <a:ea typeface="MS PGothic" panose="020B0600070205080204" pitchFamily="34" charset="-128"/>
                <a:sym typeface="Helvetica Light" charset="0"/>
              </a:defRPr>
            </a:lvl1pPr>
            <a:lvl2pPr marL="742950" indent="-285750" algn="ctr">
              <a:defRPr sz="5000">
                <a:solidFill>
                  <a:srgbClr val="000000"/>
                </a:solidFill>
                <a:latin typeface="Helvetica Light" charset="0"/>
                <a:ea typeface="MS PGothic" panose="020B0600070205080204" pitchFamily="34" charset="-128"/>
                <a:sym typeface="Helvetica Light" charset="0"/>
              </a:defRPr>
            </a:lvl2pPr>
            <a:lvl3pPr marL="1143000" indent="-228600" algn="ctr">
              <a:defRPr sz="5000">
                <a:solidFill>
                  <a:srgbClr val="000000"/>
                </a:solidFill>
                <a:latin typeface="Helvetica Light" charset="0"/>
                <a:ea typeface="MS PGothic" panose="020B0600070205080204" pitchFamily="34" charset="-128"/>
                <a:sym typeface="Helvetica Light" charset="0"/>
              </a:defRPr>
            </a:lvl3pPr>
            <a:lvl4pPr marL="1600200" indent="-228600" algn="ctr">
              <a:defRPr sz="5000">
                <a:solidFill>
                  <a:srgbClr val="000000"/>
                </a:solidFill>
                <a:latin typeface="Helvetica Light" charset="0"/>
                <a:ea typeface="MS PGothic" panose="020B0600070205080204" pitchFamily="34" charset="-128"/>
                <a:sym typeface="Helvetica Light" charset="0"/>
              </a:defRPr>
            </a:lvl4pPr>
            <a:lvl5pPr marL="2057400" indent="-228600" algn="ctr">
              <a:defRPr sz="5000">
                <a:solidFill>
                  <a:srgbClr val="000000"/>
                </a:solidFill>
                <a:latin typeface="Helvetica Light" charset="0"/>
                <a:ea typeface="MS PGothic" panose="020B0600070205080204" pitchFamily="34" charset="-128"/>
                <a:sym typeface="Helvetica Light" charset="0"/>
              </a:defRPr>
            </a:lvl5pPr>
            <a:lvl6pPr marL="2514600" indent="-228600" algn="ctr" defTabSz="825500" eaLnBrk="0" fontAlgn="base" hangingPunct="0">
              <a:spcBef>
                <a:spcPct val="0"/>
              </a:spcBef>
              <a:spcAft>
                <a:spcPct val="0"/>
              </a:spcAft>
              <a:defRPr sz="5000">
                <a:solidFill>
                  <a:srgbClr val="000000"/>
                </a:solidFill>
                <a:latin typeface="Helvetica Light" charset="0"/>
                <a:ea typeface="MS PGothic" panose="020B0600070205080204" pitchFamily="34" charset="-128"/>
                <a:sym typeface="Helvetica Light" charset="0"/>
              </a:defRPr>
            </a:lvl6pPr>
            <a:lvl7pPr marL="2971800" indent="-228600" algn="ctr" defTabSz="825500" eaLnBrk="0" fontAlgn="base" hangingPunct="0">
              <a:spcBef>
                <a:spcPct val="0"/>
              </a:spcBef>
              <a:spcAft>
                <a:spcPct val="0"/>
              </a:spcAft>
              <a:defRPr sz="5000">
                <a:solidFill>
                  <a:srgbClr val="000000"/>
                </a:solidFill>
                <a:latin typeface="Helvetica Light" charset="0"/>
                <a:ea typeface="MS PGothic" panose="020B0600070205080204" pitchFamily="34" charset="-128"/>
                <a:sym typeface="Helvetica Light" charset="0"/>
              </a:defRPr>
            </a:lvl7pPr>
            <a:lvl8pPr marL="3429000" indent="-228600" algn="ctr" defTabSz="825500" eaLnBrk="0" fontAlgn="base" hangingPunct="0">
              <a:spcBef>
                <a:spcPct val="0"/>
              </a:spcBef>
              <a:spcAft>
                <a:spcPct val="0"/>
              </a:spcAft>
              <a:defRPr sz="5000">
                <a:solidFill>
                  <a:srgbClr val="000000"/>
                </a:solidFill>
                <a:latin typeface="Helvetica Light" charset="0"/>
                <a:ea typeface="MS PGothic" panose="020B0600070205080204" pitchFamily="34" charset="-128"/>
                <a:sym typeface="Helvetica Light" charset="0"/>
              </a:defRPr>
            </a:lvl8pPr>
            <a:lvl9pPr marL="3886200" indent="-228600" algn="ctr" defTabSz="825500" eaLnBrk="0" fontAlgn="base" hangingPunct="0">
              <a:spcBef>
                <a:spcPct val="0"/>
              </a:spcBef>
              <a:spcAft>
                <a:spcPct val="0"/>
              </a:spcAft>
              <a:defRPr sz="5000">
                <a:solidFill>
                  <a:srgbClr val="000000"/>
                </a:solidFill>
                <a:latin typeface="Helvetica Light" charset="0"/>
                <a:ea typeface="MS PGothic" panose="020B0600070205080204" pitchFamily="34" charset="-128"/>
                <a:sym typeface="Helvetica Light" charset="0"/>
              </a:defRPr>
            </a:lvl9pPr>
          </a:lstStyle>
          <a:p>
            <a:pPr eaLnBrk="1">
              <a:lnSpc>
                <a:spcPct val="120000"/>
              </a:lnSpc>
            </a:pPr>
            <a:endParaRPr lang="en-US" altLang="tr-TR" sz="1400" dirty="0">
              <a:latin typeface="Arial" charset="0"/>
              <a:ea typeface="Arial" charset="0"/>
              <a:cs typeface="Arial" charset="0"/>
            </a:endParaRPr>
          </a:p>
        </p:txBody>
      </p:sp>
      <p:sp>
        <p:nvSpPr>
          <p:cNvPr id="5" name="Text Placeholder 10"/>
          <p:cNvSpPr>
            <a:spLocks noGrp="1"/>
          </p:cNvSpPr>
          <p:nvPr>
            <p:ph type="body" sz="quarter" idx="12" hasCustomPrompt="1"/>
          </p:nvPr>
        </p:nvSpPr>
        <p:spPr>
          <a:xfrm>
            <a:off x="339725" y="1762125"/>
            <a:ext cx="3971925" cy="4683125"/>
          </a:xfrm>
          <a:prstGeom prst="rect">
            <a:avLst/>
          </a:prstGeom>
        </p:spPr>
        <p:txBody>
          <a:bodyPr/>
          <a:lstStyle>
            <a:lvl1pPr marL="0" indent="0">
              <a:buFont typeface="Arial" charset="0"/>
              <a:buNone/>
              <a:defRPr sz="2800"/>
            </a:lvl1pPr>
          </a:lstStyle>
          <a:p>
            <a:r>
              <a:rPr lang="en-US" sz="2400" dirty="0">
                <a:latin typeface="Arial" charset="0"/>
                <a:ea typeface="Arial" charset="0"/>
                <a:cs typeface="Arial" charset="0"/>
              </a:rPr>
              <a:t>PLEASE DO NOT CHANGE THE SIZE OF THIS TEXT BOX</a:t>
            </a:r>
          </a:p>
          <a:p>
            <a:r>
              <a:rPr lang="en-US" sz="2400" dirty="0">
                <a:latin typeface="Arial" charset="0"/>
                <a:ea typeface="Arial" charset="0"/>
                <a:cs typeface="Arial" charset="0"/>
              </a:rPr>
              <a:t>Headings should be in Arial, size 24</a:t>
            </a:r>
            <a:endParaRPr lang="en-US" sz="1100" b="1" dirty="0">
              <a:latin typeface="Arial" charset="0"/>
              <a:ea typeface="Arial" charset="0"/>
              <a:cs typeface="Arial" charset="0"/>
            </a:endParaRPr>
          </a:p>
          <a:p>
            <a:r>
              <a:rPr lang="en-US" sz="1600" dirty="0">
                <a:latin typeface="Arial" charset="0"/>
                <a:ea typeface="Arial" charset="0"/>
                <a:cs typeface="Arial" charset="0"/>
              </a:rPr>
              <a:t>The rest of your text should be Ariel, size 16</a:t>
            </a:r>
          </a:p>
          <a:p>
            <a:endParaRPr lang="en-US" sz="1600" dirty="0">
              <a:latin typeface="Arial" charset="0"/>
              <a:ea typeface="Arial" charset="0"/>
              <a:cs typeface="Arial" charset="0"/>
            </a:endParaRPr>
          </a:p>
          <a:p>
            <a:r>
              <a:rPr lang="en-US" sz="1600" dirty="0">
                <a:latin typeface="Arial" charset="0"/>
                <a:ea typeface="Arial" charset="0"/>
                <a:cs typeface="Arial" charset="0"/>
              </a:rPr>
              <a:t>Bullet points should be used as below</a:t>
            </a:r>
          </a:p>
          <a:p>
            <a:pPr marL="285750" indent="-285750">
              <a:buFont typeface="Arial" charset="0"/>
              <a:buChar char="•"/>
            </a:pPr>
            <a:r>
              <a:rPr lang="en-US" sz="1600" dirty="0">
                <a:latin typeface="Arial" charset="0"/>
                <a:ea typeface="Arial" charset="0"/>
                <a:cs typeface="Arial" charset="0"/>
              </a:rPr>
              <a:t>Bullet </a:t>
            </a:r>
          </a:p>
          <a:p>
            <a:pPr marL="285750" indent="-285750">
              <a:buFont typeface="Arial" charset="0"/>
              <a:buChar char="•"/>
            </a:pPr>
            <a:r>
              <a:rPr lang="en-US" sz="1600" dirty="0">
                <a:latin typeface="Arial" charset="0"/>
                <a:ea typeface="Arial" charset="0"/>
                <a:cs typeface="Arial" charset="0"/>
              </a:rPr>
              <a:t>Bullet</a:t>
            </a:r>
          </a:p>
          <a:p>
            <a:pPr marL="285750" indent="-285750">
              <a:buFont typeface="Arial" charset="0"/>
              <a:buChar char="•"/>
            </a:pPr>
            <a:r>
              <a:rPr lang="en-US" sz="1600" dirty="0">
                <a:latin typeface="Arial" charset="0"/>
                <a:ea typeface="Arial" charset="0"/>
                <a:cs typeface="Arial" charset="0"/>
              </a:rPr>
              <a:t>Bullet</a:t>
            </a:r>
          </a:p>
        </p:txBody>
      </p:sp>
      <p:sp>
        <p:nvSpPr>
          <p:cNvPr id="6" name="Text Placeholder 5"/>
          <p:cNvSpPr>
            <a:spLocks noGrp="1"/>
          </p:cNvSpPr>
          <p:nvPr>
            <p:ph type="body" sz="quarter" idx="11" hasCustomPrompt="1"/>
          </p:nvPr>
        </p:nvSpPr>
        <p:spPr>
          <a:xfrm>
            <a:off x="403225" y="503238"/>
            <a:ext cx="5819775" cy="828000"/>
          </a:xfrm>
          <a:prstGeom prst="rect">
            <a:avLst/>
          </a:prstGeom>
        </p:spPr>
        <p:txBody>
          <a:bodyPr>
            <a:noAutofit/>
          </a:bodyPr>
          <a:lstStyle>
            <a:lvl1pPr marL="0" indent="0">
              <a:lnSpc>
                <a:spcPct val="100000"/>
              </a:lnSpc>
              <a:spcBef>
                <a:spcPts val="0"/>
              </a:spcBef>
              <a:buNone/>
              <a:defRPr/>
            </a:lvl1pPr>
          </a:lstStyle>
          <a:p>
            <a:r>
              <a:rPr lang="en-US" sz="2800" b="1" dirty="0">
                <a:latin typeface="Arial" charset="0"/>
                <a:ea typeface="Arial" charset="0"/>
                <a:cs typeface="Arial" charset="0"/>
              </a:rPr>
              <a:t>School of Something</a:t>
            </a:r>
          </a:p>
          <a:p>
            <a:r>
              <a:rPr lang="en-US" sz="1400" b="1" dirty="0">
                <a:latin typeface="Arial" charset="0"/>
                <a:ea typeface="Arial" charset="0"/>
                <a:cs typeface="Arial" charset="0"/>
              </a:rPr>
              <a:t>FACULTY OF OTHER</a:t>
            </a:r>
          </a:p>
        </p:txBody>
      </p:sp>
      <p:sp>
        <p:nvSpPr>
          <p:cNvPr id="8" name="Text Placeholder 7"/>
          <p:cNvSpPr>
            <a:spLocks noGrp="1"/>
          </p:cNvSpPr>
          <p:nvPr>
            <p:ph type="body" sz="quarter" idx="13" hasCustomPrompt="1"/>
          </p:nvPr>
        </p:nvSpPr>
        <p:spPr>
          <a:xfrm>
            <a:off x="4796725" y="2394488"/>
            <a:ext cx="1496125" cy="557940"/>
          </a:xfrm>
          <a:prstGeom prst="rect">
            <a:avLst/>
          </a:prstGeom>
          <a:ln>
            <a:noFill/>
          </a:ln>
        </p:spPr>
        <p:txBody>
          <a:bodyPr/>
          <a:lstStyle>
            <a:lvl1pPr marL="0" indent="0" algn="ctr">
              <a:buNone/>
              <a:defRPr sz="2000" baseline="0">
                <a:solidFill>
                  <a:schemeClr val="bg1"/>
                </a:solidFill>
              </a:defRPr>
            </a:lvl1pPr>
          </a:lstStyle>
          <a:p>
            <a:pPr lvl="0"/>
            <a:r>
              <a:rPr lang="en-US" dirty="0"/>
              <a:t>Point 1</a:t>
            </a:r>
          </a:p>
        </p:txBody>
      </p:sp>
      <p:sp>
        <p:nvSpPr>
          <p:cNvPr id="9" name="Text Placeholder 7"/>
          <p:cNvSpPr>
            <a:spLocks noGrp="1"/>
          </p:cNvSpPr>
          <p:nvPr>
            <p:ph type="body" sz="quarter" idx="14" hasCustomPrompt="1"/>
          </p:nvPr>
        </p:nvSpPr>
        <p:spPr>
          <a:xfrm>
            <a:off x="5910079" y="3840247"/>
            <a:ext cx="1496125" cy="557940"/>
          </a:xfrm>
          <a:prstGeom prst="rect">
            <a:avLst/>
          </a:prstGeom>
          <a:ln>
            <a:noFill/>
          </a:ln>
        </p:spPr>
        <p:txBody>
          <a:bodyPr/>
          <a:lstStyle>
            <a:lvl1pPr marL="0" indent="0" algn="ctr">
              <a:buNone/>
              <a:defRPr sz="2000" baseline="0">
                <a:solidFill>
                  <a:schemeClr val="bg1"/>
                </a:solidFill>
              </a:defRPr>
            </a:lvl1pPr>
          </a:lstStyle>
          <a:p>
            <a:pPr lvl="0"/>
            <a:r>
              <a:rPr lang="en-US" dirty="0"/>
              <a:t>Point 2</a:t>
            </a:r>
          </a:p>
        </p:txBody>
      </p:sp>
      <p:sp>
        <p:nvSpPr>
          <p:cNvPr id="10" name="Text Placeholder 7"/>
          <p:cNvSpPr>
            <a:spLocks noGrp="1"/>
          </p:cNvSpPr>
          <p:nvPr>
            <p:ph type="body" sz="quarter" idx="15" hasCustomPrompt="1"/>
          </p:nvPr>
        </p:nvSpPr>
        <p:spPr>
          <a:xfrm>
            <a:off x="7031568" y="5301000"/>
            <a:ext cx="1496125" cy="557940"/>
          </a:xfrm>
          <a:prstGeom prst="rect">
            <a:avLst/>
          </a:prstGeom>
          <a:ln>
            <a:noFill/>
          </a:ln>
        </p:spPr>
        <p:txBody>
          <a:bodyPr/>
          <a:lstStyle>
            <a:lvl1pPr marL="0" indent="0" algn="ctr">
              <a:buNone/>
              <a:defRPr sz="2000" baseline="0">
                <a:solidFill>
                  <a:schemeClr val="bg1"/>
                </a:solidFill>
              </a:defRPr>
            </a:lvl1pPr>
          </a:lstStyle>
          <a:p>
            <a:pPr lvl="0"/>
            <a:r>
              <a:rPr lang="en-US" dirty="0"/>
              <a:t>Point 3</a:t>
            </a:r>
          </a:p>
        </p:txBody>
      </p:sp>
    </p:spTree>
    <p:extLst>
      <p:ext uri="{BB962C8B-B14F-4D97-AF65-F5344CB8AC3E}">
        <p14:creationId xmlns:p14="http://schemas.microsoft.com/office/powerpoint/2010/main" val="812323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1">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GB"/>
          </a:p>
        </p:txBody>
      </p:sp>
    </p:spTree>
    <p:extLst>
      <p:ext uri="{BB962C8B-B14F-4D97-AF65-F5344CB8AC3E}">
        <p14:creationId xmlns:p14="http://schemas.microsoft.com/office/powerpoint/2010/main" val="85569818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0" y="0"/>
            <a:ext cx="9144000" cy="6464401"/>
          </a:xfrm>
          <a:prstGeom prst="rect">
            <a:avLst/>
          </a:prstGeom>
        </p:spPr>
      </p:pic>
    </p:spTree>
    <p:extLst>
      <p:ext uri="{BB962C8B-B14F-4D97-AF65-F5344CB8AC3E}">
        <p14:creationId xmlns:p14="http://schemas.microsoft.com/office/powerpoint/2010/main" val="578087358"/>
      </p:ext>
    </p:extLst>
  </p:cSld>
  <p:clrMap bg1="lt1" tx1="dk1" bg2="lt2" tx2="dk2" accent1="accent1" accent2="accent2" accent3="accent3" accent4="accent4" accent5="accent5" accent6="accent6" hlink="hlink" folHlink="folHlink"/>
  <p:sldLayoutIdLst>
    <p:sldLayoutId id="2147483675" r:id="rId1"/>
    <p:sldLayoutId id="2147483674" r:id="rId2"/>
    <p:sldLayoutId id="2147483672" r:id="rId3"/>
    <p:sldLayoutId id="2147483661" r:id="rId4"/>
    <p:sldLayoutId id="2147483662" r:id="rId5"/>
    <p:sldLayoutId id="2147483673" r:id="rId6"/>
    <p:sldLayoutId id="2147483663" r:id="rId7"/>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GB" sz="2400" b="1" dirty="0">
                <a:latin typeface="Arial" panose="020B0604020202020204" pitchFamily="34" charset="0"/>
                <a:cs typeface="Arial" panose="020B0604020202020204" pitchFamily="34" charset="0"/>
              </a:rPr>
              <a:t>University of Leeds Strategy 2020-2030 </a:t>
            </a:r>
            <a:br>
              <a:rPr lang="en-GB" sz="2400" b="1" dirty="0">
                <a:latin typeface="Arial" panose="020B0604020202020204" pitchFamily="34" charset="0"/>
                <a:cs typeface="Arial" panose="020B0604020202020204" pitchFamily="34" charset="0"/>
              </a:rPr>
            </a:br>
            <a:r>
              <a:rPr lang="en-GB" sz="2400" b="1" dirty="0">
                <a:latin typeface="Arial" panose="020B0604020202020204" pitchFamily="34" charset="0"/>
                <a:cs typeface="Arial" panose="020B0604020202020204" pitchFamily="34" charset="0"/>
              </a:rPr>
              <a:t>Universal Values, Global Change</a:t>
            </a:r>
            <a:r>
              <a:rPr lang="en-GB" sz="2400" dirty="0"/>
              <a:t/>
            </a:r>
            <a:br>
              <a:rPr lang="en-GB" sz="2400" dirty="0"/>
            </a:br>
            <a:endParaRPr lang="en-GB" sz="2400" dirty="0"/>
          </a:p>
        </p:txBody>
      </p:sp>
      <p:pic>
        <p:nvPicPr>
          <p:cNvPr id="4" name="Picture Placeholder 3" descr="Graduating students outside the Great Hall" title="The Great Hall at graduation time"/>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12198" b="12198"/>
          <a:stretch>
            <a:fillRect/>
          </a:stretch>
        </p:blipFill>
        <p:spPr/>
      </p:pic>
    </p:spTree>
    <p:extLst>
      <p:ext uri="{BB962C8B-B14F-4D97-AF65-F5344CB8AC3E}">
        <p14:creationId xmlns:p14="http://schemas.microsoft.com/office/powerpoint/2010/main" val="19722153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sz="2800" b="1" dirty="0">
                <a:latin typeface="Arial" panose="020B0604020202020204" pitchFamily="34" charset="0"/>
                <a:cs typeface="Arial" panose="020B0604020202020204" pitchFamily="34" charset="0"/>
              </a:rPr>
              <a:t>International</a:t>
            </a:r>
            <a:r>
              <a:rPr lang="en-US" b="1" dirty="0">
                <a:latin typeface="Arial" panose="020B0604020202020204" pitchFamily="34" charset="0"/>
                <a:ea typeface="Arial" charset="0"/>
                <a:cs typeface="Arial" panose="020B0604020202020204" pitchFamily="34" charset="0"/>
              </a:rPr>
              <a:t/>
            </a:r>
            <a:br>
              <a:rPr lang="en-US" b="1" dirty="0">
                <a:latin typeface="Arial" panose="020B0604020202020204" pitchFamily="34" charset="0"/>
                <a:ea typeface="Arial" charset="0"/>
                <a:cs typeface="Arial" panose="020B0604020202020204" pitchFamily="34" charset="0"/>
              </a:rPr>
            </a:br>
            <a:endParaRPr lang="en-GB" dirty="0"/>
          </a:p>
        </p:txBody>
      </p:sp>
      <p:sp>
        <p:nvSpPr>
          <p:cNvPr id="2" name="Text Placeholder 1"/>
          <p:cNvSpPr>
            <a:spLocks noGrp="1"/>
          </p:cNvSpPr>
          <p:nvPr>
            <p:ph type="body" sz="quarter" idx="11"/>
          </p:nvPr>
        </p:nvSpPr>
        <p:spPr/>
        <p:txBody>
          <a:bodyPr/>
          <a:lstStyle/>
          <a:p>
            <a:pPr lvl="0">
              <a:lnSpc>
                <a:spcPct val="100000"/>
              </a:lnSpc>
              <a:spcBef>
                <a:spcPts val="0"/>
              </a:spcBef>
            </a:pPr>
            <a:r>
              <a:rPr lang="en-GB" sz="2000" b="1" dirty="0">
                <a:solidFill>
                  <a:prstClr val="black"/>
                </a:solidFill>
                <a:latin typeface="Arial" panose="020B0604020202020204" pitchFamily="34" charset="0"/>
                <a:cs typeface="Arial" panose="020B0604020202020204" pitchFamily="34" charset="0"/>
              </a:rPr>
              <a:t>Our vision </a:t>
            </a:r>
          </a:p>
          <a:p>
            <a:endParaRPr lang="en-GB" sz="2000" dirty="0">
              <a:latin typeface="Arial" panose="020B0604020202020204" pitchFamily="34" charset="0"/>
              <a:cs typeface="Arial" panose="020B0604020202020204" pitchFamily="34" charset="0"/>
            </a:endParaRPr>
          </a:p>
          <a:p>
            <a:pPr>
              <a:lnSpc>
                <a:spcPct val="100000"/>
              </a:lnSpc>
            </a:pPr>
            <a:r>
              <a:rPr lang="en-GB" sz="2000" dirty="0">
                <a:latin typeface="Arial" panose="020B0604020202020204" pitchFamily="34" charset="0"/>
                <a:cs typeface="Arial" panose="020B0604020202020204" pitchFamily="34" charset="0"/>
              </a:rPr>
              <a:t>To be a truly international university with global reach and impact through internationally relevant, accessible, high-quality education and world-changing research and innovation.</a:t>
            </a:r>
          </a:p>
          <a:p>
            <a:endParaRPr lang="en-GB" dirty="0"/>
          </a:p>
        </p:txBody>
      </p:sp>
      <p:pic>
        <p:nvPicPr>
          <p:cNvPr id="6" name="Picture Placeholder 5" descr="Two young students are sat at a table smiling at each other." title="Two students around a table"/>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993" b="993"/>
          <a:stretch>
            <a:fillRect/>
          </a:stretch>
        </p:blipFill>
        <p:spPr/>
      </p:pic>
    </p:spTree>
    <p:extLst>
      <p:ext uri="{BB962C8B-B14F-4D97-AF65-F5344CB8AC3E}">
        <p14:creationId xmlns:p14="http://schemas.microsoft.com/office/powerpoint/2010/main" val="27882229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79AB1-67F1-EB4E-B29F-593696FCE1AF}"/>
              </a:ext>
            </a:extLst>
          </p:cNvPr>
          <p:cNvSpPr>
            <a:spLocks noGrp="1"/>
          </p:cNvSpPr>
          <p:nvPr>
            <p:ph type="title" idx="4294967295"/>
          </p:nvPr>
        </p:nvSpPr>
        <p:spPr>
          <a:xfrm>
            <a:off x="628650" y="365125"/>
            <a:ext cx="7886700" cy="1325563"/>
          </a:xfrm>
          <a:prstGeom prst="rect">
            <a:avLst/>
          </a:prstGeom>
        </p:spPr>
        <p:txBody>
          <a:bodyPr/>
          <a:lstStyle/>
          <a:p>
            <a:r>
              <a:rPr lang="en-GB" sz="3200" b="1" dirty="0">
                <a:latin typeface="Arial" panose="020B0604020202020204" pitchFamily="34" charset="0"/>
                <a:cs typeface="Arial" panose="020B0604020202020204" pitchFamily="34" charset="0"/>
              </a:rPr>
              <a:t>International aims and objectives</a:t>
            </a:r>
            <a:r>
              <a:rPr lang="en-US" b="1" dirty="0">
                <a:latin typeface="Arial" panose="020B0604020202020204" pitchFamily="34" charset="0"/>
                <a:ea typeface="Arial" charset="0"/>
                <a:cs typeface="Arial" panose="020B0604020202020204" pitchFamily="34" charset="0"/>
              </a:rPr>
              <a:t/>
            </a:r>
            <a:br>
              <a:rPr lang="en-US" b="1" dirty="0">
                <a:latin typeface="Arial" panose="020B0604020202020204" pitchFamily="34" charset="0"/>
                <a:ea typeface="Arial" charset="0"/>
                <a:cs typeface="Arial" panose="020B0604020202020204" pitchFamily="34" charset="0"/>
              </a:rPr>
            </a:br>
            <a:endParaRPr lang="en-US" dirty="0"/>
          </a:p>
        </p:txBody>
      </p:sp>
      <p:sp>
        <p:nvSpPr>
          <p:cNvPr id="8" name="Text Placeholder 1"/>
          <p:cNvSpPr txBox="1">
            <a:spLocks/>
          </p:cNvSpPr>
          <p:nvPr/>
        </p:nvSpPr>
        <p:spPr>
          <a:xfrm>
            <a:off x="310696" y="1595211"/>
            <a:ext cx="8380917" cy="4683125"/>
          </a:xfrm>
          <a:prstGeom prst="rect">
            <a:avLst/>
          </a:prstGeom>
        </p:spPr>
        <p:txBody>
          <a:bodyPr/>
          <a:lstStyle>
            <a:lvl1pPr marL="0" indent="0" algn="l" defTabSz="914400" rtl="0" eaLnBrk="1" latinLnBrk="0" hangingPunct="1">
              <a:lnSpc>
                <a:spcPct val="90000"/>
              </a:lnSpc>
              <a:spcBef>
                <a:spcPts val="1000"/>
              </a:spcBef>
              <a:buFont typeface="Arial" charset="0"/>
              <a:buNone/>
              <a:defRPr sz="2800" kern="1200">
                <a:solidFill>
                  <a:schemeClr val="tx1"/>
                </a:solidFill>
                <a:latin typeface="+mn-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1800" kern="1200" baseline="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smtClean="0">
                <a:latin typeface="Arial" panose="020B0604020202020204" pitchFamily="34" charset="0"/>
                <a:cs typeface="Arial" panose="020B0604020202020204" pitchFamily="34" charset="0"/>
              </a:rPr>
              <a:t>Foster </a:t>
            </a:r>
            <a:r>
              <a:rPr lang="en-GB" sz="2000" dirty="0">
                <a:latin typeface="Arial" panose="020B0604020202020204" pitchFamily="34" charset="0"/>
                <a:cs typeface="Arial" panose="020B0604020202020204" pitchFamily="34" charset="0"/>
              </a:rPr>
              <a:t>and embed an international </a:t>
            </a:r>
            <a:r>
              <a:rPr lang="en-GB" sz="2000" dirty="0" err="1">
                <a:latin typeface="Arial" panose="020B0604020202020204" pitchFamily="34" charset="0"/>
                <a:cs typeface="Arial" panose="020B0604020202020204" pitchFamily="34" charset="0"/>
              </a:rPr>
              <a:t>mindset</a:t>
            </a:r>
            <a:r>
              <a:rPr lang="en-GB" sz="2000" dirty="0">
                <a:latin typeface="Arial" panose="020B0604020202020204" pitchFamily="34" charset="0"/>
                <a:cs typeface="Arial" panose="020B0604020202020204" pitchFamily="34" charset="0"/>
              </a:rPr>
              <a:t> across all aspects of our activity. </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smtClean="0">
                <a:latin typeface="Arial" panose="020B0604020202020204" pitchFamily="34" charset="0"/>
                <a:cs typeface="Arial" panose="020B0604020202020204" pitchFamily="34" charset="0"/>
              </a:rPr>
              <a:t>Continue </a:t>
            </a:r>
            <a:r>
              <a:rPr lang="en-GB" sz="2000" dirty="0">
                <a:latin typeface="Arial" panose="020B0604020202020204" pitchFamily="34" charset="0"/>
                <a:cs typeface="Arial" panose="020B0604020202020204" pitchFamily="34" charset="0"/>
              </a:rPr>
              <a:t>to build, engage and support our globally connected community of staff, students and alumni.</a:t>
            </a:r>
            <a:endParaRPr lang="en-GB" sz="2000" dirty="0" smtClean="0">
              <a:latin typeface="Arial" panose="020B0604020202020204" pitchFamily="34" charset="0"/>
              <a:cs typeface="Arial" panose="020B0604020202020204" pitchFamily="34" charset="0"/>
            </a:endParaRP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smtClean="0">
                <a:latin typeface="Arial" panose="020B0604020202020204" pitchFamily="34" charset="0"/>
                <a:cs typeface="Arial" panose="020B0604020202020204" pitchFamily="34" charset="0"/>
              </a:rPr>
              <a:t>Create </a:t>
            </a:r>
            <a:r>
              <a:rPr lang="en-GB" sz="2000" dirty="0">
                <a:latin typeface="Arial" panose="020B0604020202020204" pitchFamily="34" charset="0"/>
                <a:cs typeface="Arial" panose="020B0604020202020204" pitchFamily="34" charset="0"/>
              </a:rPr>
              <a:t>global partnerships that provide international learning and research opportunities to develop engaged global citizens and world-changing research and innovation. </a:t>
            </a:r>
            <a:endParaRPr lang="en-GB" sz="2000" dirty="0" smtClean="0">
              <a:latin typeface="Arial" panose="020B0604020202020204" pitchFamily="34" charset="0"/>
              <a:cs typeface="Arial" panose="020B0604020202020204" pitchFamily="34" charset="0"/>
            </a:endParaRP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smtClean="0">
                <a:latin typeface="Arial" panose="020B0604020202020204" pitchFamily="34" charset="0"/>
                <a:cs typeface="Arial" panose="020B0604020202020204" pitchFamily="34" charset="0"/>
              </a:rPr>
              <a:t>Enhance </a:t>
            </a:r>
            <a:r>
              <a:rPr lang="en-GB" sz="2000" dirty="0">
                <a:latin typeface="Arial" panose="020B0604020202020204" pitchFamily="34" charset="0"/>
                <a:cs typeface="Arial" panose="020B0604020202020204" pitchFamily="34" charset="0"/>
              </a:rPr>
              <a:t>our international reputation by extending our worldwide reach and delivering global impact. </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49809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sz="2800" b="1" dirty="0">
                <a:latin typeface="Arial" panose="020B0604020202020204" pitchFamily="34" charset="0"/>
                <a:cs typeface="Arial" panose="020B0604020202020204" pitchFamily="34" charset="0"/>
              </a:rPr>
              <a:t>Overarching elements</a:t>
            </a:r>
            <a:endParaRPr lang="en-US" sz="2800" b="1" dirty="0">
              <a:latin typeface="Arial" panose="020B0604020202020204" pitchFamily="34" charset="0"/>
              <a:cs typeface="Arial" panose="020B0604020202020204" pitchFamily="34" charset="0"/>
            </a:endParaRPr>
          </a:p>
        </p:txBody>
      </p:sp>
      <p:sp>
        <p:nvSpPr>
          <p:cNvPr id="2" name="Text Placeholder 1"/>
          <p:cNvSpPr>
            <a:spLocks noGrp="1"/>
          </p:cNvSpPr>
          <p:nvPr>
            <p:ph type="body" sz="quarter" idx="11"/>
          </p:nvPr>
        </p:nvSpPr>
        <p:spPr/>
        <p:txBody>
          <a:bodyPr/>
          <a:lstStyle/>
          <a:p>
            <a:r>
              <a:rPr lang="en-US" sz="2400" dirty="0">
                <a:latin typeface="Arial" panose="020B0604020202020204" pitchFamily="34" charset="0"/>
                <a:cs typeface="Arial" panose="020B0604020202020204" pitchFamily="34" charset="0"/>
              </a:rPr>
              <a:t>Community</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Culture</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Impact</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Reducing inequalities</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Value-driven University</a:t>
            </a:r>
          </a:p>
          <a:p>
            <a:endParaRPr lang="en-GB" dirty="0"/>
          </a:p>
        </p:txBody>
      </p:sp>
      <p:pic>
        <p:nvPicPr>
          <p:cNvPr id="6" name="Picture Placeholder 5" descr="Three students are sat outside at a table laughing." title="Three students outside"/>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1353" b="1353"/>
          <a:stretch>
            <a:fillRect/>
          </a:stretch>
        </p:blipFill>
        <p:spPr/>
      </p:pic>
    </p:spTree>
    <p:extLst>
      <p:ext uri="{BB962C8B-B14F-4D97-AF65-F5344CB8AC3E}">
        <p14:creationId xmlns:p14="http://schemas.microsoft.com/office/powerpoint/2010/main" val="7177248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2800" b="1" dirty="0">
                <a:latin typeface="Arial" charset="0"/>
                <a:ea typeface="Arial" charset="0"/>
                <a:cs typeface="Arial" charset="0"/>
              </a:rPr>
              <a:t>The core strategy</a:t>
            </a:r>
            <a:r>
              <a:rPr lang="en-US" b="1" dirty="0">
                <a:latin typeface="Arial" charset="0"/>
                <a:ea typeface="Arial" charset="0"/>
                <a:cs typeface="Arial" charset="0"/>
              </a:rPr>
              <a:t/>
            </a:r>
            <a:br>
              <a:rPr lang="en-US" b="1" dirty="0">
                <a:latin typeface="Arial" charset="0"/>
                <a:ea typeface="Arial" charset="0"/>
                <a:cs typeface="Arial" charset="0"/>
              </a:rPr>
            </a:br>
            <a:r>
              <a:rPr lang="en-US" b="1" dirty="0" smtClean="0">
                <a:latin typeface="Arial" charset="0"/>
                <a:ea typeface="Arial" charset="0"/>
                <a:cs typeface="Arial" charset="0"/>
              </a:rPr>
              <a:t>			</a:t>
            </a:r>
            <a:endParaRPr lang="en-GB" dirty="0"/>
          </a:p>
        </p:txBody>
      </p:sp>
      <p:sp>
        <p:nvSpPr>
          <p:cNvPr id="4" name="Text Placeholder 3"/>
          <p:cNvSpPr>
            <a:spLocks noGrp="1"/>
          </p:cNvSpPr>
          <p:nvPr>
            <p:ph type="body" sz="quarter" idx="12"/>
          </p:nvPr>
        </p:nvSpPr>
        <p:spPr/>
        <p:txBody>
          <a:bodyPr/>
          <a:lstStyle/>
          <a:p>
            <a:pPr marL="457200" indent="-457200">
              <a:buFont typeface="Arial" panose="020B0604020202020204" pitchFamily="34" charset="0"/>
              <a:buChar char="•"/>
            </a:pPr>
            <a:r>
              <a:rPr lang="en-GB" sz="2000" dirty="0">
                <a:solidFill>
                  <a:prstClr val="black"/>
                </a:solidFill>
                <a:latin typeface="Arial" panose="020B0604020202020204" pitchFamily="34" charset="0"/>
                <a:cs typeface="Arial" panose="020B0604020202020204" pitchFamily="34" charset="0"/>
              </a:rPr>
              <a:t>Research and Innovation </a:t>
            </a:r>
          </a:p>
          <a:p>
            <a:pPr marL="457200" indent="-457200">
              <a:buFont typeface="Arial" panose="020B0604020202020204" pitchFamily="34" charset="0"/>
              <a:buChar char="•"/>
            </a:pPr>
            <a:endParaRPr lang="en-GB" sz="2000" dirty="0">
              <a:solidFill>
                <a:prstClr val="black"/>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GB" sz="2000" dirty="0">
                <a:solidFill>
                  <a:prstClr val="black"/>
                </a:solidFill>
                <a:latin typeface="Arial" panose="020B0604020202020204" pitchFamily="34" charset="0"/>
                <a:cs typeface="Arial" panose="020B0604020202020204" pitchFamily="34" charset="0"/>
              </a:rPr>
              <a:t>Student Education </a:t>
            </a:r>
          </a:p>
          <a:p>
            <a:pPr marL="457200" indent="-457200">
              <a:buFont typeface="Arial" panose="020B0604020202020204" pitchFamily="34" charset="0"/>
              <a:buChar char="•"/>
            </a:pPr>
            <a:endParaRPr lang="en-GB" sz="2000" dirty="0">
              <a:solidFill>
                <a:prstClr val="black"/>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GB" sz="2000" dirty="0">
                <a:solidFill>
                  <a:prstClr val="black"/>
                </a:solidFill>
                <a:latin typeface="Arial" panose="020B0604020202020204" pitchFamily="34" charset="0"/>
                <a:cs typeface="Arial" panose="020B0604020202020204" pitchFamily="34" charset="0"/>
              </a:rPr>
              <a:t>Digital Transformation </a:t>
            </a:r>
          </a:p>
          <a:p>
            <a:pPr marL="457200" indent="-457200">
              <a:buFont typeface="Arial" panose="020B0604020202020204" pitchFamily="34" charset="0"/>
              <a:buChar char="•"/>
            </a:pPr>
            <a:endParaRPr lang="en-GB" sz="2000" dirty="0">
              <a:solidFill>
                <a:prstClr val="black"/>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GB" sz="2000" dirty="0">
                <a:solidFill>
                  <a:prstClr val="black"/>
                </a:solidFill>
                <a:latin typeface="Arial" panose="020B0604020202020204" pitchFamily="34" charset="0"/>
                <a:cs typeface="Arial" panose="020B0604020202020204" pitchFamily="34" charset="0"/>
              </a:rPr>
              <a:t>International</a:t>
            </a:r>
          </a:p>
          <a:p>
            <a:endParaRPr lang="en-GB" dirty="0"/>
          </a:p>
        </p:txBody>
      </p:sp>
      <p:pic>
        <p:nvPicPr>
          <p:cNvPr id="7" name="Picture Placeholder 6" descr="A male student in a lab coats holds up a glass flask full of brown liquid." title="Student in lab coat"/>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525" r="525"/>
          <a:stretch>
            <a:fillRect/>
          </a:stretch>
        </p:blipFill>
        <p:spPr/>
      </p:pic>
      <p:pic>
        <p:nvPicPr>
          <p:cNvPr id="8" name="Picture Placeholder 7" descr="Four young students are sat around a table smiling at each other." title="Four students around a table"/>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t="1151" b="1151"/>
          <a:stretch>
            <a:fillRect/>
          </a:stretch>
        </p:blipFill>
        <p:spPr/>
      </p:pic>
    </p:spTree>
    <p:extLst>
      <p:ext uri="{BB962C8B-B14F-4D97-AF65-F5344CB8AC3E}">
        <p14:creationId xmlns:p14="http://schemas.microsoft.com/office/powerpoint/2010/main" val="40594976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sz="2800" b="1" dirty="0">
                <a:latin typeface="Arial" panose="020B0604020202020204" pitchFamily="34" charset="0"/>
                <a:cs typeface="Arial" panose="020B0604020202020204" pitchFamily="34" charset="0"/>
              </a:rPr>
              <a:t>Research and Innovation </a:t>
            </a:r>
            <a:r>
              <a:rPr lang="en-US" b="1" dirty="0">
                <a:latin typeface="Arial" panose="020B0604020202020204" pitchFamily="34" charset="0"/>
                <a:ea typeface="Arial" charset="0"/>
                <a:cs typeface="Arial" panose="020B0604020202020204" pitchFamily="34" charset="0"/>
              </a:rPr>
              <a:t/>
            </a:r>
            <a:br>
              <a:rPr lang="en-US" b="1" dirty="0">
                <a:latin typeface="Arial" panose="020B0604020202020204" pitchFamily="34" charset="0"/>
                <a:ea typeface="Arial" charset="0"/>
                <a:cs typeface="Arial" panose="020B0604020202020204" pitchFamily="34" charset="0"/>
              </a:rPr>
            </a:br>
            <a:endParaRPr lang="en-GB" dirty="0"/>
          </a:p>
        </p:txBody>
      </p:sp>
      <p:sp>
        <p:nvSpPr>
          <p:cNvPr id="2" name="Text Placeholder 1"/>
          <p:cNvSpPr>
            <a:spLocks noGrp="1"/>
          </p:cNvSpPr>
          <p:nvPr>
            <p:ph type="body" sz="quarter" idx="11"/>
          </p:nvPr>
        </p:nvSpPr>
        <p:spPr/>
        <p:txBody>
          <a:bodyPr/>
          <a:lstStyle/>
          <a:p>
            <a:pPr lvl="0">
              <a:lnSpc>
                <a:spcPct val="100000"/>
              </a:lnSpc>
              <a:spcBef>
                <a:spcPts val="0"/>
              </a:spcBef>
            </a:pPr>
            <a:r>
              <a:rPr lang="en-GB" sz="2000" b="1" dirty="0">
                <a:solidFill>
                  <a:prstClr val="black"/>
                </a:solidFill>
                <a:latin typeface="Arial" panose="020B0604020202020204" pitchFamily="34" charset="0"/>
                <a:cs typeface="Arial" panose="020B0604020202020204" pitchFamily="34" charset="0"/>
              </a:rPr>
              <a:t>Our vision </a:t>
            </a:r>
          </a:p>
          <a:p>
            <a:pPr lvl="0">
              <a:lnSpc>
                <a:spcPct val="100000"/>
              </a:lnSpc>
              <a:spcBef>
                <a:spcPts val="0"/>
              </a:spcBef>
            </a:pPr>
            <a:endParaRPr lang="en-GB" sz="2000" b="1" dirty="0">
              <a:solidFill>
                <a:prstClr val="black"/>
              </a:solidFill>
              <a:latin typeface="Arial" panose="020B0604020202020204" pitchFamily="34" charset="0"/>
              <a:cs typeface="Arial" panose="020B0604020202020204" pitchFamily="34" charset="0"/>
            </a:endParaRPr>
          </a:p>
          <a:p>
            <a:pPr>
              <a:lnSpc>
                <a:spcPct val="100000"/>
              </a:lnSpc>
              <a:spcBef>
                <a:spcPts val="600"/>
              </a:spcBef>
            </a:pPr>
            <a:r>
              <a:rPr lang="en-GB" sz="2000" dirty="0">
                <a:latin typeface="Arial" panose="020B0604020202020204" pitchFamily="34" charset="0"/>
                <a:ea typeface="Arial" charset="0"/>
                <a:cs typeface="Arial" panose="020B0604020202020204" pitchFamily="34" charset="0"/>
              </a:rPr>
              <a:t>Our culture and environment will place us at the centre of a global research and innovation community, delivering transformational fundamental and challenge-led research to advance knowledge and tackle local, national and global challenges.</a:t>
            </a:r>
            <a:endParaRPr lang="en-US" sz="2000" dirty="0">
              <a:latin typeface="Arial" panose="020B0604020202020204" pitchFamily="34" charset="0"/>
              <a:ea typeface="Arial" charset="0"/>
              <a:cs typeface="Arial" panose="020B0604020202020204" pitchFamily="34" charset="0"/>
            </a:endParaRPr>
          </a:p>
          <a:p>
            <a:endParaRPr lang="en-GB" dirty="0"/>
          </a:p>
        </p:txBody>
      </p:sp>
      <p:pic>
        <p:nvPicPr>
          <p:cNvPr id="6" name="Picture Placeholder 5" descr="A male student in a lab coats holds up a glass flask full of brown liquid." title="Student in lab coat"/>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6164" r="26164"/>
          <a:stretch>
            <a:fillRect/>
          </a:stretch>
        </p:blipFill>
        <p:spPr/>
      </p:pic>
    </p:spTree>
    <p:extLst>
      <p:ext uri="{BB962C8B-B14F-4D97-AF65-F5344CB8AC3E}">
        <p14:creationId xmlns:p14="http://schemas.microsoft.com/office/powerpoint/2010/main" val="4311098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79AB1-67F1-EB4E-B29F-593696FCE1AF}"/>
              </a:ext>
            </a:extLst>
          </p:cNvPr>
          <p:cNvSpPr>
            <a:spLocks noGrp="1"/>
          </p:cNvSpPr>
          <p:nvPr>
            <p:ph type="title" idx="4294967295"/>
          </p:nvPr>
        </p:nvSpPr>
        <p:spPr>
          <a:xfrm>
            <a:off x="628650" y="365125"/>
            <a:ext cx="7886700" cy="1325563"/>
          </a:xfrm>
          <a:prstGeom prst="rect">
            <a:avLst/>
          </a:prstGeom>
        </p:spPr>
        <p:txBody>
          <a:bodyPr/>
          <a:lstStyle/>
          <a:p>
            <a:r>
              <a:rPr lang="en-GB" sz="2800" b="1" dirty="0">
                <a:latin typeface="Arial" panose="020B0604020202020204" pitchFamily="34" charset="0"/>
                <a:cs typeface="Arial" panose="020B0604020202020204" pitchFamily="34" charset="0"/>
              </a:rPr>
              <a:t>Research and Innovation aims and objectives </a:t>
            </a:r>
            <a:r>
              <a:rPr lang="en-US" b="1" dirty="0">
                <a:latin typeface="Arial" panose="020B0604020202020204" pitchFamily="34" charset="0"/>
                <a:ea typeface="Arial" charset="0"/>
                <a:cs typeface="Arial" panose="020B0604020202020204" pitchFamily="34" charset="0"/>
              </a:rPr>
              <a:t/>
            </a:r>
            <a:br>
              <a:rPr lang="en-US" b="1" dirty="0">
                <a:latin typeface="Arial" panose="020B0604020202020204" pitchFamily="34" charset="0"/>
                <a:ea typeface="Arial" charset="0"/>
                <a:cs typeface="Arial" panose="020B0604020202020204" pitchFamily="34" charset="0"/>
              </a:rPr>
            </a:br>
            <a:endParaRPr lang="en-US" dirty="0"/>
          </a:p>
        </p:txBody>
      </p:sp>
      <p:sp>
        <p:nvSpPr>
          <p:cNvPr id="8" name="Text Placeholder 1"/>
          <p:cNvSpPr txBox="1">
            <a:spLocks/>
          </p:cNvSpPr>
          <p:nvPr/>
        </p:nvSpPr>
        <p:spPr>
          <a:xfrm>
            <a:off x="310696" y="1595211"/>
            <a:ext cx="8380917" cy="4683125"/>
          </a:xfrm>
          <a:prstGeom prst="rect">
            <a:avLst/>
          </a:prstGeom>
        </p:spPr>
        <p:txBody>
          <a:bodyPr/>
          <a:lstStyle>
            <a:lvl1pPr marL="0" indent="0" algn="l" defTabSz="914400" rtl="0" eaLnBrk="1" latinLnBrk="0" hangingPunct="1">
              <a:lnSpc>
                <a:spcPct val="90000"/>
              </a:lnSpc>
              <a:spcBef>
                <a:spcPts val="1000"/>
              </a:spcBef>
              <a:buFont typeface="Arial" charset="0"/>
              <a:buNone/>
              <a:defRPr sz="2800" kern="1200">
                <a:solidFill>
                  <a:schemeClr val="tx1"/>
                </a:solidFill>
                <a:latin typeface="+mn-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1800" kern="1200" baseline="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Support our research staff across their entire career to help them achieve their full potential, and deliver fundamental and challenge-led research that will shape our future world.</a:t>
            </a:r>
          </a:p>
          <a:p>
            <a:pPr marL="457200" indent="-457200">
              <a:buFont typeface="+mj-lt"/>
              <a:buAutoNum type="arabicPeriod"/>
            </a:pPr>
            <a:r>
              <a:rPr lang="en-GB" sz="2000" dirty="0">
                <a:latin typeface="Arial" panose="020B0604020202020204" pitchFamily="34" charset="0"/>
                <a:cs typeface="Arial" panose="020B0604020202020204" pitchFamily="34" charset="0"/>
              </a:rPr>
              <a:t>Further our reputation for high quality challenge-led, interdisciplinary research underpinned by our disciplinary fundamental research strengths.</a:t>
            </a:r>
          </a:p>
          <a:p>
            <a:pPr marL="457200" indent="-457200">
              <a:buFont typeface="+mj-lt"/>
              <a:buAutoNum type="arabicPeriod"/>
            </a:pPr>
            <a:r>
              <a:rPr lang="en-GB" sz="2000" dirty="0">
                <a:latin typeface="Arial" panose="020B0604020202020204" pitchFamily="34" charset="0"/>
                <a:cs typeface="Arial" panose="020B0604020202020204" pitchFamily="34" charset="0"/>
              </a:rPr>
              <a:t>Remove institutional barriers and promote Leeds as a ‘university without walls' to support interdisciplinarity and effective external partnerships.</a:t>
            </a:r>
          </a:p>
          <a:p>
            <a:pPr marL="457200" indent="-457200">
              <a:buFont typeface="+mj-lt"/>
              <a:buAutoNum type="arabicPeriod"/>
            </a:pPr>
            <a:r>
              <a:rPr lang="en-GB" sz="2000" dirty="0">
                <a:latin typeface="Arial" panose="020B0604020202020204" pitchFamily="34" charset="0"/>
                <a:cs typeface="Arial" panose="020B0604020202020204" pitchFamily="34" charset="0"/>
              </a:rPr>
              <a:t>Enhance and diversify our research income and the impact and innovation it generates.</a:t>
            </a:r>
          </a:p>
          <a:p>
            <a:endParaRPr lang="en-GB" sz="2000" dirty="0">
              <a:latin typeface="Arial" panose="020B0604020202020204" pitchFamily="34" charset="0"/>
              <a:cs typeface="Arial" panose="020B0604020202020204" pitchFamily="34" charset="0"/>
            </a:endParaRPr>
          </a:p>
          <a:p>
            <a:endParaRPr lang="en-GB" sz="2000" dirty="0">
              <a:latin typeface="Arial" panose="020B0604020202020204" pitchFamily="34" charset="0"/>
              <a:cs typeface="Arial" panose="020B0604020202020204" pitchFamily="34" charset="0"/>
            </a:endParaRPr>
          </a:p>
          <a:p>
            <a:pPr marL="514350" indent="-514350">
              <a:buAutoNum type="alphaLcParenR"/>
            </a:pPr>
            <a:endParaRPr lang="en-GB" sz="20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327643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sz="2800" b="1" dirty="0">
                <a:latin typeface="Arial" panose="020B0604020202020204" pitchFamily="34" charset="0"/>
                <a:cs typeface="Arial" panose="020B0604020202020204" pitchFamily="34" charset="0"/>
              </a:rPr>
              <a:t>Student Education</a:t>
            </a:r>
            <a:r>
              <a:rPr lang="en-US" sz="2800" b="1" dirty="0">
                <a:latin typeface="Arial" panose="020B0604020202020204" pitchFamily="34" charset="0"/>
                <a:ea typeface="Arial" charset="0"/>
                <a:cs typeface="Arial" panose="020B0604020202020204" pitchFamily="34" charset="0"/>
              </a:rPr>
              <a:t/>
            </a:r>
            <a:br>
              <a:rPr lang="en-US" sz="2800" b="1" dirty="0">
                <a:latin typeface="Arial" panose="020B0604020202020204" pitchFamily="34" charset="0"/>
                <a:ea typeface="Arial" charset="0"/>
                <a:cs typeface="Arial" panose="020B0604020202020204" pitchFamily="34" charset="0"/>
              </a:rPr>
            </a:br>
            <a:r>
              <a:rPr lang="en-GB" dirty="0"/>
              <a:t/>
            </a:r>
            <a:br>
              <a:rPr lang="en-GB" dirty="0"/>
            </a:br>
            <a:endParaRPr lang="en-GB" dirty="0"/>
          </a:p>
        </p:txBody>
      </p:sp>
      <p:sp>
        <p:nvSpPr>
          <p:cNvPr id="2" name="Text Placeholder 1"/>
          <p:cNvSpPr>
            <a:spLocks noGrp="1"/>
          </p:cNvSpPr>
          <p:nvPr>
            <p:ph type="body" sz="quarter" idx="11"/>
          </p:nvPr>
        </p:nvSpPr>
        <p:spPr/>
        <p:txBody>
          <a:bodyPr/>
          <a:lstStyle/>
          <a:p>
            <a:pPr lvl="0">
              <a:lnSpc>
                <a:spcPct val="100000"/>
              </a:lnSpc>
              <a:spcBef>
                <a:spcPts val="0"/>
              </a:spcBef>
            </a:pPr>
            <a:r>
              <a:rPr lang="en-GB" sz="2000" b="1" dirty="0">
                <a:solidFill>
                  <a:prstClr val="black"/>
                </a:solidFill>
                <a:latin typeface="Arial" panose="020B0604020202020204" pitchFamily="34" charset="0"/>
                <a:cs typeface="Arial" panose="020B0604020202020204" pitchFamily="34" charset="0"/>
              </a:rPr>
              <a:t>Our vision </a:t>
            </a:r>
          </a:p>
          <a:p>
            <a:pPr lvl="0">
              <a:lnSpc>
                <a:spcPct val="100000"/>
              </a:lnSpc>
              <a:spcBef>
                <a:spcPts val="0"/>
              </a:spcBef>
            </a:pPr>
            <a:endParaRPr lang="en-GB" sz="2000" b="1" dirty="0">
              <a:solidFill>
                <a:prstClr val="black"/>
              </a:solidFill>
              <a:latin typeface="Arial" panose="020B0604020202020204" pitchFamily="34" charset="0"/>
              <a:cs typeface="Arial" panose="020B0604020202020204" pitchFamily="34" charset="0"/>
            </a:endParaRPr>
          </a:p>
          <a:p>
            <a:pPr lvl="0">
              <a:lnSpc>
                <a:spcPct val="100000"/>
              </a:lnSpc>
              <a:spcBef>
                <a:spcPts val="0"/>
              </a:spcBef>
            </a:pPr>
            <a:r>
              <a:rPr lang="en-GB" sz="2000" dirty="0">
                <a:latin typeface="Arial" panose="020B0604020202020204" pitchFamily="34" charset="0"/>
                <a:ea typeface="Arial" charset="0"/>
                <a:cs typeface="Arial" panose="020B0604020202020204" pitchFamily="34" charset="0"/>
              </a:rPr>
              <a:t>To provide a transformative, research-based educational experience for students from diverse backgrounds, who develop the knowledge and skills they need to succeed and make a positive impact in the world. </a:t>
            </a:r>
            <a:endParaRPr lang="en-US" sz="2000" dirty="0">
              <a:latin typeface="Arial" panose="020B0604020202020204" pitchFamily="34" charset="0"/>
              <a:ea typeface="Arial" charset="0"/>
              <a:cs typeface="Arial" panose="020B0604020202020204" pitchFamily="34" charset="0"/>
            </a:endParaRPr>
          </a:p>
          <a:p>
            <a:endParaRPr lang="en-GB" dirty="0"/>
          </a:p>
        </p:txBody>
      </p:sp>
      <p:pic>
        <p:nvPicPr>
          <p:cNvPr id="6" name="Picture Placeholder 5" descr="A female student in the University library holding a stack of books." title="Student in the library"/>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79" r="79"/>
          <a:stretch>
            <a:fillRect/>
          </a:stretch>
        </p:blipFill>
        <p:spPr/>
      </p:pic>
    </p:spTree>
    <p:extLst>
      <p:ext uri="{BB962C8B-B14F-4D97-AF65-F5344CB8AC3E}">
        <p14:creationId xmlns:p14="http://schemas.microsoft.com/office/powerpoint/2010/main" val="2706626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79AB1-67F1-EB4E-B29F-593696FCE1AF}"/>
              </a:ext>
            </a:extLst>
          </p:cNvPr>
          <p:cNvSpPr>
            <a:spLocks noGrp="1"/>
          </p:cNvSpPr>
          <p:nvPr>
            <p:ph type="title" idx="4294967295"/>
          </p:nvPr>
        </p:nvSpPr>
        <p:spPr>
          <a:xfrm>
            <a:off x="628650" y="365125"/>
            <a:ext cx="7886700" cy="1325563"/>
          </a:xfrm>
          <a:prstGeom prst="rect">
            <a:avLst/>
          </a:prstGeom>
        </p:spPr>
        <p:txBody>
          <a:bodyPr/>
          <a:lstStyle/>
          <a:p>
            <a:r>
              <a:rPr lang="en-GB" sz="2800" b="1" dirty="0">
                <a:latin typeface="Arial" panose="020B0604020202020204" pitchFamily="34" charset="0"/>
                <a:cs typeface="Arial" panose="020B0604020202020204" pitchFamily="34" charset="0"/>
              </a:rPr>
              <a:t>Student Education aims and objectives </a:t>
            </a:r>
            <a:r>
              <a:rPr lang="en-US" b="1" dirty="0">
                <a:latin typeface="Arial" panose="020B0604020202020204" pitchFamily="34" charset="0"/>
                <a:ea typeface="Arial" charset="0"/>
                <a:cs typeface="Arial" panose="020B0604020202020204" pitchFamily="34" charset="0"/>
              </a:rPr>
              <a:t/>
            </a:r>
            <a:br>
              <a:rPr lang="en-US" b="1" dirty="0">
                <a:latin typeface="Arial" panose="020B0604020202020204" pitchFamily="34" charset="0"/>
                <a:ea typeface="Arial" charset="0"/>
                <a:cs typeface="Arial" panose="020B0604020202020204" pitchFamily="34" charset="0"/>
              </a:rPr>
            </a:br>
            <a:endParaRPr lang="en-US" dirty="0"/>
          </a:p>
        </p:txBody>
      </p:sp>
      <p:sp>
        <p:nvSpPr>
          <p:cNvPr id="8" name="Text Placeholder 1"/>
          <p:cNvSpPr txBox="1">
            <a:spLocks/>
          </p:cNvSpPr>
          <p:nvPr/>
        </p:nvSpPr>
        <p:spPr>
          <a:xfrm>
            <a:off x="310696" y="1595211"/>
            <a:ext cx="8380917" cy="4683125"/>
          </a:xfrm>
          <a:prstGeom prst="rect">
            <a:avLst/>
          </a:prstGeom>
        </p:spPr>
        <p:txBody>
          <a:bodyPr/>
          <a:lstStyle>
            <a:lvl1pPr marL="0" indent="0" algn="l" defTabSz="914400" rtl="0" eaLnBrk="1" latinLnBrk="0" hangingPunct="1">
              <a:lnSpc>
                <a:spcPct val="90000"/>
              </a:lnSpc>
              <a:spcBef>
                <a:spcPts val="1000"/>
              </a:spcBef>
              <a:buFont typeface="Arial" charset="0"/>
              <a:buNone/>
              <a:defRPr sz="2800" kern="1200">
                <a:solidFill>
                  <a:schemeClr val="tx1"/>
                </a:solidFill>
                <a:latin typeface="+mn-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1800" kern="1200" baseline="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smtClean="0">
                <a:latin typeface="Arial" panose="020B0604020202020204" pitchFamily="34" charset="0"/>
                <a:cs typeface="Arial" panose="020B0604020202020204" pitchFamily="34" charset="0"/>
              </a:rPr>
              <a:t>Engage </a:t>
            </a:r>
            <a:r>
              <a:rPr lang="en-GB" sz="2000" dirty="0">
                <a:latin typeface="Arial" panose="020B0604020202020204" pitchFamily="34" charset="0"/>
                <a:cs typeface="Arial" panose="020B0604020202020204" pitchFamily="34" charset="0"/>
              </a:rPr>
              <a:t>students as partners in their education, through active and inclusive approaches to learning, and research-based content</a:t>
            </a:r>
            <a:r>
              <a:rPr lang="en-GB" sz="2000" dirty="0" smtClean="0">
                <a:latin typeface="Arial" panose="020B0604020202020204" pitchFamily="34" charset="0"/>
                <a:cs typeface="Arial" panose="020B0604020202020204" pitchFamily="34" charset="0"/>
              </a:rPr>
              <a:t>.</a:t>
            </a:r>
            <a:br>
              <a:rPr lang="en-GB" sz="2000" dirty="0" smtClean="0">
                <a:latin typeface="Arial" panose="020B0604020202020204" pitchFamily="34" charset="0"/>
                <a:cs typeface="Arial" panose="020B0604020202020204" pitchFamily="34" charset="0"/>
              </a:rPr>
            </a:br>
            <a:endParaRPr lang="en-GB" sz="2000" dirty="0" smtClean="0">
              <a:latin typeface="Arial" panose="020B0604020202020204" pitchFamily="34" charset="0"/>
              <a:cs typeface="Arial" panose="020B0604020202020204" pitchFamily="34" charset="0"/>
            </a:endParaRPr>
          </a:p>
          <a:p>
            <a:pPr marL="457200" indent="-457200">
              <a:buFont typeface="+mj-lt"/>
              <a:buAutoNum type="arabicPeriod"/>
            </a:pPr>
            <a:r>
              <a:rPr lang="en-GB" sz="2000" dirty="0" smtClean="0">
                <a:latin typeface="Arial" panose="020B0604020202020204" pitchFamily="34" charset="0"/>
                <a:cs typeface="Arial" panose="020B0604020202020204" pitchFamily="34" charset="0"/>
              </a:rPr>
              <a:t>Provide </a:t>
            </a:r>
            <a:r>
              <a:rPr lang="en-GB" sz="2000" dirty="0">
                <a:latin typeface="Arial" panose="020B0604020202020204" pitchFamily="34" charset="0"/>
                <a:cs typeface="Arial" panose="020B0604020202020204" pitchFamily="34" charset="0"/>
              </a:rPr>
              <a:t>an outstanding education, underpinned and enhanced by sector-leading digital resources, pedagogies and technologies</a:t>
            </a:r>
            <a:r>
              <a:rPr lang="en-GB" sz="2000" dirty="0" smtClean="0">
                <a:latin typeface="Arial" panose="020B0604020202020204" pitchFamily="34" charset="0"/>
                <a:cs typeface="Arial" panose="020B0604020202020204" pitchFamily="34" charset="0"/>
              </a:rPr>
              <a:t>.</a:t>
            </a:r>
            <a:br>
              <a:rPr lang="en-GB" sz="2000" dirty="0" smtClean="0">
                <a:latin typeface="Arial" panose="020B0604020202020204" pitchFamily="34" charset="0"/>
                <a:cs typeface="Arial" panose="020B0604020202020204" pitchFamily="34" charset="0"/>
              </a:rPr>
            </a:b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Foster an engaged and lifelong community of staff, students, alumni and partners</a:t>
            </a:r>
            <a:r>
              <a:rPr lang="en-GB" sz="2000" dirty="0" smtClean="0">
                <a:latin typeface="Arial" panose="020B0604020202020204" pitchFamily="34" charset="0"/>
                <a:cs typeface="Arial" panose="020B0604020202020204" pitchFamily="34" charset="0"/>
              </a:rPr>
              <a:t>.</a:t>
            </a:r>
            <a:br>
              <a:rPr lang="en-GB" sz="2000" dirty="0" smtClean="0">
                <a:latin typeface="Arial" panose="020B0604020202020204" pitchFamily="34" charset="0"/>
                <a:cs typeface="Arial" panose="020B0604020202020204" pitchFamily="34" charset="0"/>
              </a:rPr>
            </a:b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smtClean="0">
                <a:latin typeface="Arial" panose="020B0604020202020204" pitchFamily="34" charset="0"/>
                <a:cs typeface="Arial" panose="020B0604020202020204" pitchFamily="34" charset="0"/>
              </a:rPr>
              <a:t>Embed</a:t>
            </a:r>
            <a:r>
              <a:rPr lang="en-GB" sz="2000" dirty="0">
                <a:latin typeface="Arial" panose="020B0604020202020204" pitchFamily="34" charset="0"/>
                <a:cs typeface="Arial" panose="020B0604020202020204" pitchFamily="34" charset="0"/>
              </a:rPr>
              <a:t> a sustainable approach to delivering high-quality, research-based education. </a:t>
            </a:r>
          </a:p>
          <a:p>
            <a:endParaRPr lang="en-GB" sz="2000" dirty="0">
              <a:latin typeface="Arial" panose="020B0604020202020204" pitchFamily="34" charset="0"/>
              <a:cs typeface="Arial" panose="020B0604020202020204" pitchFamily="34" charset="0"/>
            </a:endParaRPr>
          </a:p>
          <a:p>
            <a:endParaRPr lang="en-GB" sz="2000" dirty="0">
              <a:latin typeface="Arial" panose="020B0604020202020204" pitchFamily="34" charset="0"/>
              <a:cs typeface="Arial" panose="020B0604020202020204" pitchFamily="34" charset="0"/>
            </a:endParaRPr>
          </a:p>
          <a:p>
            <a:pPr marL="514350" indent="-514350">
              <a:buAutoNum type="alphaLcParenR"/>
            </a:pPr>
            <a:endParaRPr lang="en-GB" sz="20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35981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sz="2800" b="1" dirty="0">
                <a:latin typeface="Arial" panose="020B0604020202020204" pitchFamily="34" charset="0"/>
                <a:cs typeface="Arial" panose="020B0604020202020204" pitchFamily="34" charset="0"/>
              </a:rPr>
              <a:t>Digital Transformation</a:t>
            </a:r>
            <a:r>
              <a:rPr lang="en-US" b="1" dirty="0">
                <a:latin typeface="Arial" panose="020B0604020202020204" pitchFamily="34" charset="0"/>
                <a:ea typeface="Arial" charset="0"/>
                <a:cs typeface="Arial" panose="020B0604020202020204" pitchFamily="34" charset="0"/>
              </a:rPr>
              <a:t/>
            </a:r>
            <a:br>
              <a:rPr lang="en-US" b="1" dirty="0">
                <a:latin typeface="Arial" panose="020B0604020202020204" pitchFamily="34" charset="0"/>
                <a:ea typeface="Arial" charset="0"/>
                <a:cs typeface="Arial" panose="020B0604020202020204" pitchFamily="34" charset="0"/>
              </a:rPr>
            </a:br>
            <a:endParaRPr lang="en-GB" dirty="0"/>
          </a:p>
        </p:txBody>
      </p:sp>
      <p:sp>
        <p:nvSpPr>
          <p:cNvPr id="2" name="Text Placeholder 1"/>
          <p:cNvSpPr>
            <a:spLocks noGrp="1"/>
          </p:cNvSpPr>
          <p:nvPr>
            <p:ph type="body" sz="quarter" idx="11"/>
          </p:nvPr>
        </p:nvSpPr>
        <p:spPr/>
        <p:txBody>
          <a:bodyPr/>
          <a:lstStyle/>
          <a:p>
            <a:pPr lvl="0">
              <a:lnSpc>
                <a:spcPct val="100000"/>
              </a:lnSpc>
              <a:spcBef>
                <a:spcPts val="0"/>
              </a:spcBef>
            </a:pPr>
            <a:r>
              <a:rPr lang="en-GB" sz="2000" b="1" dirty="0">
                <a:solidFill>
                  <a:prstClr val="black"/>
                </a:solidFill>
                <a:latin typeface="Arial" panose="020B0604020202020204" pitchFamily="34" charset="0"/>
                <a:cs typeface="Arial" panose="020B0604020202020204" pitchFamily="34" charset="0"/>
              </a:rPr>
              <a:t>Our vision </a:t>
            </a:r>
          </a:p>
          <a:p>
            <a:pPr>
              <a:lnSpc>
                <a:spcPct val="100000"/>
              </a:lnSpc>
            </a:pPr>
            <a:r>
              <a:rPr lang="en-GB" sz="2000" dirty="0">
                <a:latin typeface="Arial" panose="020B0604020202020204" pitchFamily="34" charset="0"/>
                <a:cs typeface="Arial" panose="020B0604020202020204" pitchFamily="34" charset="0"/>
              </a:rPr>
              <a:t>We will use digital technologies, data and digital approaches effectively, creatively, innovatively and in a research-informed way to enhance our students’ learning and experience, to provide and enrich learning opportunities for individuals globally, to enhance our research activity and impact to tackle global challenges, and to improve the University’s processes, infrastructure and physical estate.</a:t>
            </a:r>
          </a:p>
          <a:p>
            <a:endParaRPr lang="en-GB" dirty="0"/>
          </a:p>
        </p:txBody>
      </p:sp>
      <p:pic>
        <p:nvPicPr>
          <p:cNvPr id="6" name="Picture Placeholder 5" descr="Two people are sat opposite each other looking at a mobile phone and a tablet." title="Two people looking at digital devices"/>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5" r="5"/>
          <a:stretch>
            <a:fillRect/>
          </a:stretch>
        </p:blipFill>
        <p:spPr/>
      </p:pic>
    </p:spTree>
    <p:extLst>
      <p:ext uri="{BB962C8B-B14F-4D97-AF65-F5344CB8AC3E}">
        <p14:creationId xmlns:p14="http://schemas.microsoft.com/office/powerpoint/2010/main" val="42877390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79AB1-67F1-EB4E-B29F-593696FCE1AF}"/>
              </a:ext>
            </a:extLst>
          </p:cNvPr>
          <p:cNvSpPr>
            <a:spLocks noGrp="1"/>
          </p:cNvSpPr>
          <p:nvPr>
            <p:ph type="title" idx="4294967295"/>
          </p:nvPr>
        </p:nvSpPr>
        <p:spPr>
          <a:xfrm>
            <a:off x="628650" y="365125"/>
            <a:ext cx="7886700" cy="1325563"/>
          </a:xfrm>
          <a:prstGeom prst="rect">
            <a:avLst/>
          </a:prstGeom>
        </p:spPr>
        <p:txBody>
          <a:bodyPr/>
          <a:lstStyle/>
          <a:p>
            <a:r>
              <a:rPr lang="en-GB" sz="2400" b="1" dirty="0">
                <a:latin typeface="Arial" panose="020B0604020202020204" pitchFamily="34" charset="0"/>
                <a:cs typeface="Arial" panose="020B0604020202020204" pitchFamily="34" charset="0"/>
              </a:rPr>
              <a:t>Digital Transformation aims and objectives  </a:t>
            </a:r>
            <a:r>
              <a:rPr lang="en-US" sz="2400" b="1" dirty="0">
                <a:latin typeface="Arial" panose="020B0604020202020204" pitchFamily="34" charset="0"/>
                <a:ea typeface="Arial" charset="0"/>
                <a:cs typeface="Arial" panose="020B0604020202020204" pitchFamily="34" charset="0"/>
              </a:rPr>
              <a:t/>
            </a:r>
            <a:br>
              <a:rPr lang="en-US" sz="2400" b="1" dirty="0">
                <a:latin typeface="Arial" panose="020B0604020202020204" pitchFamily="34" charset="0"/>
                <a:ea typeface="Arial" charset="0"/>
                <a:cs typeface="Arial" panose="020B0604020202020204" pitchFamily="34" charset="0"/>
              </a:rPr>
            </a:br>
            <a:endParaRPr lang="en-US" sz="2400" dirty="0"/>
          </a:p>
        </p:txBody>
      </p:sp>
      <p:sp>
        <p:nvSpPr>
          <p:cNvPr id="8" name="Text Placeholder 1"/>
          <p:cNvSpPr txBox="1">
            <a:spLocks/>
          </p:cNvSpPr>
          <p:nvPr/>
        </p:nvSpPr>
        <p:spPr>
          <a:xfrm>
            <a:off x="310696" y="1595211"/>
            <a:ext cx="8380917" cy="4683125"/>
          </a:xfrm>
          <a:prstGeom prst="rect">
            <a:avLst/>
          </a:prstGeom>
        </p:spPr>
        <p:txBody>
          <a:bodyPr/>
          <a:lstStyle>
            <a:lvl1pPr marL="0" indent="0" algn="l" defTabSz="914400" rtl="0" eaLnBrk="1" latinLnBrk="0" hangingPunct="1">
              <a:lnSpc>
                <a:spcPct val="90000"/>
              </a:lnSpc>
              <a:spcBef>
                <a:spcPts val="1000"/>
              </a:spcBef>
              <a:buFont typeface="Arial" charset="0"/>
              <a:buNone/>
              <a:defRPr sz="2800" kern="1200">
                <a:solidFill>
                  <a:schemeClr val="tx1"/>
                </a:solidFill>
                <a:latin typeface="+mn-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1800" kern="1200" baseline="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smtClean="0">
                <a:latin typeface="Arial" panose="020B0604020202020204" pitchFamily="34" charset="0"/>
                <a:cs typeface="Arial" panose="020B0604020202020204" pitchFamily="34" charset="0"/>
              </a:rPr>
              <a:t>Enhance </a:t>
            </a:r>
            <a:r>
              <a:rPr lang="en-GB" sz="2000" dirty="0">
                <a:latin typeface="Arial" panose="020B0604020202020204" pitchFamily="34" charset="0"/>
                <a:cs typeface="Arial" panose="020B0604020202020204" pitchFamily="34" charset="0"/>
              </a:rPr>
              <a:t>ways of working, campus facilities and operational activity. </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smtClean="0">
                <a:latin typeface="Arial" panose="020B0604020202020204" pitchFamily="34" charset="0"/>
                <a:cs typeface="Arial" panose="020B0604020202020204" pitchFamily="34" charset="0"/>
              </a:rPr>
              <a:t>Improve </a:t>
            </a:r>
            <a:r>
              <a:rPr lang="en-GB" sz="2000" dirty="0">
                <a:latin typeface="Arial" panose="020B0604020202020204" pitchFamily="34" charset="0"/>
                <a:cs typeface="Arial" panose="020B0604020202020204" pitchFamily="34" charset="0"/>
              </a:rPr>
              <a:t>our capabilities to conduct high quality, collaborative and globally impactful challenge-based research and innovation. </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Enhance our educational provision and grow our fully online education portfolio. </a:t>
            </a:r>
          </a:p>
          <a:p>
            <a:endParaRPr lang="en-GB" sz="2000" dirty="0">
              <a:latin typeface="Arial" panose="020B0604020202020204" pitchFamily="34" charset="0"/>
              <a:cs typeface="Arial" panose="020B0604020202020204" pitchFamily="34" charset="0"/>
            </a:endParaRPr>
          </a:p>
          <a:p>
            <a:endParaRPr lang="en-GB" sz="2000" dirty="0">
              <a:latin typeface="Arial" panose="020B0604020202020204" pitchFamily="34" charset="0"/>
              <a:cs typeface="Arial" panose="020B0604020202020204" pitchFamily="34" charset="0"/>
            </a:endParaRPr>
          </a:p>
          <a:p>
            <a:pPr marL="514350" indent="-514350">
              <a:buAutoNum type="alphaLcParenR"/>
            </a:pPr>
            <a:endParaRPr lang="en-GB" sz="20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5883846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AA1C6C0C2658E44AA3237F08D819C90" ma:contentTypeVersion="11" ma:contentTypeDescription="Create a new document." ma:contentTypeScope="" ma:versionID="ee95d4a758b317fd3a3b94e340a41490">
  <xsd:schema xmlns:xsd="http://www.w3.org/2001/XMLSchema" xmlns:xs="http://www.w3.org/2001/XMLSchema" xmlns:p="http://schemas.microsoft.com/office/2006/metadata/properties" xmlns:ns2="eedbcb3e-52c6-4752-84de-f15b8b12746a" xmlns:ns3="3048724d-d26a-4c48-abc5-11b1c192d47e" targetNamespace="http://schemas.microsoft.com/office/2006/metadata/properties" ma:root="true" ma:fieldsID="2b471d027882a3ea915830933b82d312" ns2:_="" ns3:_="">
    <xsd:import namespace="eedbcb3e-52c6-4752-84de-f15b8b12746a"/>
    <xsd:import namespace="3048724d-d26a-4c48-abc5-11b1c192d47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dbcb3e-52c6-4752-84de-f15b8b12746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048724d-d26a-4c48-abc5-11b1c192d47e"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6070A7A-E225-4F5C-B785-FE6A1B4EAA7C}">
  <ds:schemaRefs>
    <ds:schemaRef ds:uri="http://schemas.microsoft.com/office/infopath/2007/PartnerControls"/>
    <ds:schemaRef ds:uri="http://schemas.microsoft.com/office/2006/documentManagement/types"/>
    <ds:schemaRef ds:uri="3048724d-d26a-4c48-abc5-11b1c192d47e"/>
    <ds:schemaRef ds:uri="http://purl.org/dc/elements/1.1/"/>
    <ds:schemaRef ds:uri="http://schemas.microsoft.com/office/2006/metadata/properties"/>
    <ds:schemaRef ds:uri="eedbcb3e-52c6-4752-84de-f15b8b12746a"/>
    <ds:schemaRef ds:uri="http://purl.org/dc/terms/"/>
    <ds:schemaRef ds:uri="http://schemas.openxmlformats.org/package/2006/metadata/core-properties"/>
    <ds:schemaRef ds:uri="http://purl.org/dc/dcmitype/"/>
    <ds:schemaRef ds:uri="http://www.w3.org/XML/1998/namespace"/>
  </ds:schemaRefs>
</ds:datastoreItem>
</file>

<file path=customXml/itemProps2.xml><?xml version="1.0" encoding="utf-8"?>
<ds:datastoreItem xmlns:ds="http://schemas.openxmlformats.org/officeDocument/2006/customXml" ds:itemID="{78D6148D-3E05-429C-890D-036FC0231ECD}">
  <ds:schemaRefs>
    <ds:schemaRef ds:uri="http://schemas.microsoft.com/sharepoint/v3/contenttype/forms"/>
  </ds:schemaRefs>
</ds:datastoreItem>
</file>

<file path=customXml/itemProps3.xml><?xml version="1.0" encoding="utf-8"?>
<ds:datastoreItem xmlns:ds="http://schemas.openxmlformats.org/officeDocument/2006/customXml" ds:itemID="{069923B3-10BA-4A16-BCD5-642DA3B161B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edbcb3e-52c6-4752-84de-f15b8b12746a"/>
    <ds:schemaRef ds:uri="3048724d-d26a-4c48-abc5-11b1c192d4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1646</TotalTime>
  <Words>498</Words>
  <Application>Microsoft Office PowerPoint</Application>
  <PresentationFormat>On-screen Show (4:3)</PresentationFormat>
  <Paragraphs>69</Paragraphs>
  <Slides>11</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Calibri Light</vt:lpstr>
      <vt:lpstr>FontAwesome</vt:lpstr>
      <vt:lpstr>Helvetica Light</vt:lpstr>
      <vt:lpstr>Office Theme</vt:lpstr>
      <vt:lpstr>University of Leeds Strategy 2020-2030  Universal Values, Global Change </vt:lpstr>
      <vt:lpstr>Overarching elements</vt:lpstr>
      <vt:lpstr>The core strategy    </vt:lpstr>
      <vt:lpstr>Research and Innovation  </vt:lpstr>
      <vt:lpstr>Research and Innovation aims and objectives  </vt:lpstr>
      <vt:lpstr>Student Education  </vt:lpstr>
      <vt:lpstr>Student Education aims and objectives  </vt:lpstr>
      <vt:lpstr>Digital Transformation </vt:lpstr>
      <vt:lpstr>Digital Transformation aims and objectives   </vt:lpstr>
      <vt:lpstr>International </vt:lpstr>
      <vt:lpstr>International aims and objectives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Nancy Smith</dc:creator>
  <cp:lastModifiedBy>Rachael Wheatstone</cp:lastModifiedBy>
  <cp:revision>129</cp:revision>
  <cp:lastPrinted>2021-02-09T13:42:29Z</cp:lastPrinted>
  <dcterms:created xsi:type="dcterms:W3CDTF">2016-04-21T11:06:06Z</dcterms:created>
  <dcterms:modified xsi:type="dcterms:W3CDTF">2021-02-12T20:31:49Z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0x010100BAA1C6C0C2658E44AA3237F08D819C90</vt:lpwstr>
  </property>
</Properties>
</file>