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7.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8.xml" ContentType="application/vnd.openxmlformats-officedocument.theme+xml"/>
  <Override PartName="/ppt/slideLayouts/slideLayout50.xml" ContentType="application/vnd.openxmlformats-officedocument.presentationml.slideLayout+xml"/>
  <Override PartName="/ppt/theme/theme9.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10.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1.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12.xml" ContentType="application/vnd.openxmlformats-officedocument.theme+xml"/>
  <Override PartName="/ppt/slideLayouts/slideLayout73.xml" ContentType="application/vnd.openxmlformats-officedocument.presentationml.slideLayout+xml"/>
  <Override PartName="/ppt/theme/theme13.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14.xml" ContentType="application/vnd.openxmlformats-officedocument.theme+xml"/>
  <Override PartName="/ppt/slideLayouts/slideLayout84.xml" ContentType="application/vnd.openxmlformats-officedocument.presentationml.slideLayout+xml"/>
  <Override PartName="/ppt/theme/theme15.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16.xml" ContentType="application/vnd.openxmlformats-officedocument.theme+xml"/>
  <Override PartName="/ppt/slideLayouts/slideLayout95.xml" ContentType="application/vnd.openxmlformats-officedocument.presentationml.slideLayout+xml"/>
  <Override PartName="/ppt/theme/theme17.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18.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19.xml" ContentType="application/vnd.openxmlformats-officedocument.theme+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20.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3" r:id="rId5"/>
    <p:sldMasterId id="2147483821" r:id="rId6"/>
    <p:sldMasterId id="2147483674" r:id="rId7"/>
    <p:sldMasterId id="2147483677" r:id="rId8"/>
    <p:sldMasterId id="2147483688" r:id="rId9"/>
    <p:sldMasterId id="2147483691" r:id="rId10"/>
    <p:sldMasterId id="2147483694" r:id="rId11"/>
    <p:sldMasterId id="2147483705" r:id="rId12"/>
    <p:sldMasterId id="2147483707" r:id="rId13"/>
    <p:sldMasterId id="2147483718" r:id="rId14"/>
    <p:sldMasterId id="2147483734" r:id="rId15"/>
    <p:sldMasterId id="2147483745" r:id="rId16"/>
    <p:sldMasterId id="2147483747" r:id="rId17"/>
    <p:sldMasterId id="2147483758" r:id="rId18"/>
    <p:sldMasterId id="2147483760" r:id="rId19"/>
    <p:sldMasterId id="2147483771" r:id="rId20"/>
    <p:sldMasterId id="2147483773" r:id="rId21"/>
    <p:sldMasterId id="2147483785" r:id="rId22"/>
    <p:sldMasterId id="2147483797" r:id="rId23"/>
    <p:sldMasterId id="2147483810" r:id="rId24"/>
  </p:sldMasterIdLst>
  <p:notesMasterIdLst>
    <p:notesMasterId r:id="rId36"/>
  </p:notesMasterIdLst>
  <p:handoutMasterIdLst>
    <p:handoutMasterId r:id="rId37"/>
  </p:handoutMasterIdLst>
  <p:sldIdLst>
    <p:sldId id="313" r:id="rId25"/>
    <p:sldId id="412" r:id="rId26"/>
    <p:sldId id="385" r:id="rId27"/>
    <p:sldId id="409" r:id="rId28"/>
    <p:sldId id="410" r:id="rId29"/>
    <p:sldId id="411" r:id="rId30"/>
    <p:sldId id="414" r:id="rId31"/>
    <p:sldId id="398" r:id="rId32"/>
    <p:sldId id="400" r:id="rId33"/>
    <p:sldId id="415" r:id="rId34"/>
    <p:sldId id="416"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28" autoAdjust="0"/>
    <p:restoredTop sz="96837" autoAdjust="0"/>
  </p:normalViewPr>
  <p:slideViewPr>
    <p:cSldViewPr snapToGrid="0">
      <p:cViewPr varScale="1">
        <p:scale>
          <a:sx n="79" d="100"/>
          <a:sy n="79" d="100"/>
        </p:scale>
        <p:origin x="1355" y="6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Master" Target="slideMasters/slideMaster18.xml"/><Relationship Id="rId34"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Master" Target="slideMasters/slideMaster17.xml"/><Relationship Id="rId29" Type="http://schemas.openxmlformats.org/officeDocument/2006/relationships/slide" Target="slides/slide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Master" Target="slideMasters/slideMaster21.xml"/><Relationship Id="rId32" Type="http://schemas.openxmlformats.org/officeDocument/2006/relationships/slide" Target="slides/slide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Master" Target="slideMasters/slideMaster20.xml"/><Relationship Id="rId28" Type="http://schemas.openxmlformats.org/officeDocument/2006/relationships/slide" Target="slides/slide4.xml"/><Relationship Id="rId36"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slide" Target="slides/slide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Master" Target="slideMasters/slideMaster19.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128E21B-646A-4304-8F78-60D21C8755E0}" type="datetimeFigureOut">
              <a:rPr lang="en-GB" smtClean="0"/>
              <a:t>22/10/2019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8BF64B9-28A5-48FD-B3C7-3DFED5BDF2E0}" type="slidenum">
              <a:rPr lang="en-GB" smtClean="0"/>
              <a:t>‹#›</a:t>
            </a:fld>
            <a:endParaRPr lang="en-GB"/>
          </a:p>
        </p:txBody>
      </p:sp>
    </p:spTree>
    <p:extLst>
      <p:ext uri="{BB962C8B-B14F-4D97-AF65-F5344CB8AC3E}">
        <p14:creationId xmlns:p14="http://schemas.microsoft.com/office/powerpoint/2010/main" val="53541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12AB520-9EF2-439A-B72C-1211C1DE27B8}" type="datetimeFigureOut">
              <a:rPr lang="en-GB" smtClean="0"/>
              <a:t>22/10/2019</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8EE7089-7426-49F3-A9A8-546841CFB320}" type="slidenum">
              <a:rPr lang="en-GB" smtClean="0"/>
              <a:t>‹#›</a:t>
            </a:fld>
            <a:endParaRPr lang="en-GB"/>
          </a:p>
        </p:txBody>
      </p:sp>
    </p:spTree>
    <p:extLst>
      <p:ext uri="{BB962C8B-B14F-4D97-AF65-F5344CB8AC3E}">
        <p14:creationId xmlns:p14="http://schemas.microsoft.com/office/powerpoint/2010/main" val="1518177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3</a:t>
            </a:fld>
            <a:endParaRPr lang="en-GB"/>
          </a:p>
        </p:txBody>
      </p:sp>
    </p:spTree>
    <p:extLst>
      <p:ext uri="{BB962C8B-B14F-4D97-AF65-F5344CB8AC3E}">
        <p14:creationId xmlns:p14="http://schemas.microsoft.com/office/powerpoint/2010/main" val="4071062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8</a:t>
            </a:fld>
            <a:endParaRPr lang="en-GB"/>
          </a:p>
        </p:txBody>
      </p:sp>
    </p:spTree>
    <p:extLst>
      <p:ext uri="{BB962C8B-B14F-4D97-AF65-F5344CB8AC3E}">
        <p14:creationId xmlns:p14="http://schemas.microsoft.com/office/powerpoint/2010/main" val="309204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9</a:t>
            </a:fld>
            <a:endParaRPr lang="en-GB"/>
          </a:p>
        </p:txBody>
      </p:sp>
    </p:spTree>
    <p:extLst>
      <p:ext uri="{BB962C8B-B14F-4D97-AF65-F5344CB8AC3E}">
        <p14:creationId xmlns:p14="http://schemas.microsoft.com/office/powerpoint/2010/main" val="23183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3566" name="Rectangle 14"/>
          <p:cNvSpPr>
            <a:spLocks noGrp="1" noChangeArrowheads="1"/>
          </p:cNvSpPr>
          <p:nvPr>
            <p:ph type="ctrTitle" hasCustomPrompt="1"/>
          </p:nvPr>
        </p:nvSpPr>
        <p:spPr>
          <a:xfrm>
            <a:off x="3203848" y="2235372"/>
            <a:ext cx="5552916" cy="836612"/>
          </a:xfrm>
          <a:prstGeom prst="rect">
            <a:avLst/>
          </a:prstGeom>
        </p:spPr>
        <p:txBody>
          <a:bodyPr rIns="0"/>
          <a:lstStyle>
            <a:lvl1pPr algn="r">
              <a:defRPr sz="4200">
                <a:solidFill>
                  <a:srgbClr val="D59F0F"/>
                </a:solidFill>
              </a:defRPr>
            </a:lvl1pPr>
          </a:lstStyle>
          <a:p>
            <a:r>
              <a:rPr lang="en-GB" dirty="0" smtClean="0"/>
              <a:t>Main Title Goes Here</a:t>
            </a:r>
            <a:endParaRPr lang="en-GB" dirty="0"/>
          </a:p>
        </p:txBody>
      </p:sp>
      <p:sp>
        <p:nvSpPr>
          <p:cNvPr id="6" name="Subtitle 2"/>
          <p:cNvSpPr>
            <a:spLocks noGrp="1"/>
          </p:cNvSpPr>
          <p:nvPr>
            <p:ph type="subTitle" idx="1" hasCustomPrompt="1"/>
          </p:nvPr>
        </p:nvSpPr>
        <p:spPr>
          <a:xfrm>
            <a:off x="2987824" y="3004557"/>
            <a:ext cx="5752728" cy="576064"/>
          </a:xfrm>
          <a:prstGeom prst="rect">
            <a:avLst/>
          </a:prstGeom>
        </p:spPr>
        <p:txBody>
          <a:bodyPr rIns="0"/>
          <a:lstStyle>
            <a:lvl1pPr marL="0" indent="0" algn="r">
              <a:buNone/>
              <a:defRPr sz="210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GB" dirty="0"/>
          </a:p>
        </p:txBody>
      </p:sp>
      <p:sp>
        <p:nvSpPr>
          <p:cNvPr id="9" name="Text Placeholder 2"/>
          <p:cNvSpPr>
            <a:spLocks noGrp="1"/>
          </p:cNvSpPr>
          <p:nvPr>
            <p:ph type="body" idx="10"/>
          </p:nvPr>
        </p:nvSpPr>
        <p:spPr>
          <a:xfrm>
            <a:off x="5868144" y="4077072"/>
            <a:ext cx="2856855" cy="1500187"/>
          </a:xfrm>
          <a:prstGeom prst="rect">
            <a:avLst/>
          </a:prstGeom>
        </p:spPr>
        <p:txBody>
          <a:bodyPr rIns="0" anchor="t"/>
          <a:lstStyle>
            <a:lvl1pPr marL="0" indent="0" algn="r">
              <a:buNone/>
              <a:defRPr sz="1300">
                <a:solidFill>
                  <a:srgbClr val="D61E3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cxnSp>
        <p:nvCxnSpPr>
          <p:cNvPr id="8" name="Straight Connector 7"/>
          <p:cNvCxnSpPr/>
          <p:nvPr/>
        </p:nvCxnSpPr>
        <p:spPr>
          <a:xfrm>
            <a:off x="3203848" y="3068960"/>
            <a:ext cx="5544616" cy="0"/>
          </a:xfrm>
          <a:prstGeom prst="line">
            <a:avLst/>
          </a:prstGeom>
          <a:ln w="12700"/>
        </p:spPr>
        <p:style>
          <a:lnRef idx="1">
            <a:schemeClr val="accent6"/>
          </a:lnRef>
          <a:fillRef idx="0">
            <a:schemeClr val="accent6"/>
          </a:fillRef>
          <a:effectRef idx="0">
            <a:schemeClr val="accent6"/>
          </a:effectRef>
          <a:fontRef idx="minor">
            <a:schemeClr val="tx1"/>
          </a:fontRef>
        </p:style>
      </p:cxnSp>
      <p:cxnSp>
        <p:nvCxnSpPr>
          <p:cNvPr id="7" name="Straight Connector 6"/>
          <p:cNvCxnSpPr/>
          <p:nvPr/>
        </p:nvCxnSpPr>
        <p:spPr>
          <a:xfrm>
            <a:off x="343243" y="5960496"/>
            <a:ext cx="8381756" cy="0"/>
          </a:xfrm>
          <a:prstGeom prst="line">
            <a:avLst/>
          </a:prstGeom>
          <a:ln w="12700"/>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507666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1162050"/>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124744"/>
            <a:ext cx="5111750" cy="5001419"/>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2276872"/>
            <a:ext cx="3008313" cy="384929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7897618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467544" y="1772816"/>
            <a:ext cx="4040188" cy="639762"/>
          </a:xfr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67544" y="2412578"/>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8" y="1772816"/>
            <a:ext cx="4041775" cy="639762"/>
          </a:xfr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4008" y="2412578"/>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352650184"/>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602386534"/>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2954748"/>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844824"/>
            <a:ext cx="3008313" cy="764555"/>
          </a:xfrm>
        </p:spPr>
        <p:txBody>
          <a:bodyPr anchor="b"/>
          <a:lstStyle>
            <a:lvl1pPr algn="l">
              <a:defRPr sz="2000" b="1">
                <a:solidFill>
                  <a:schemeClr val="accent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accent4"/>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67544" y="3006875"/>
            <a:ext cx="3008313" cy="308642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51380788"/>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4"/>
                </a:solidFill>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accent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83081020"/>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383653004"/>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accent4"/>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517085722"/>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4"/>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752785065"/>
      </p:ext>
    </p:extLst>
  </p:cSld>
  <p:clrMapOvr>
    <a:masterClrMapping/>
  </p:clrMapOvr>
  <p:transition spd="slow">
    <p:fade/>
  </p:transition>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317491444"/>
      </p:ext>
    </p:extLst>
  </p:cSld>
  <p:clrMapOvr>
    <a:masterClrMapping/>
  </p:clrMapOvr>
  <p:transition spd="slow">
    <p:fade/>
  </p:transition>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4"/>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370589984"/>
      </p:ext>
    </p:extLst>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55947090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1025230"/>
      </p:ext>
    </p:extLst>
  </p:cSld>
  <p:clrMapOvr>
    <a:masterClrMapping/>
  </p:clrMapOvr>
  <p:transition spd="slow">
    <p:fade/>
  </p:transition>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444450392"/>
      </p:ext>
    </p:extLst>
  </p:cSld>
  <p:clrMapOvr>
    <a:masterClrMapping/>
  </p:clrMapOvr>
  <p:transition spd="slow">
    <p:fade/>
  </p:transition>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784298556"/>
      </p:ext>
    </p:extLst>
  </p:cSld>
  <p:clrMapOvr>
    <a:masterClrMapping/>
  </p:clrMapOvr>
  <p:transition spd="slow">
    <p:fade/>
  </p:transition>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8072255"/>
      </p:ext>
    </p:extLst>
  </p:cSld>
  <p:clrMapOvr>
    <a:masterClrMapping/>
  </p:clrMapOvr>
  <p:transition spd="slow">
    <p:fade/>
  </p:transition>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35670"/>
          </a:xfrm>
        </p:spPr>
        <p:txBody>
          <a:bodyPr anchor="b"/>
          <a:lstStyle>
            <a:lvl1pPr algn="l">
              <a:defRPr sz="2000" b="1">
                <a:solidFill>
                  <a:schemeClr val="bg1"/>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908721"/>
            <a:ext cx="5111750" cy="4896544"/>
          </a:xfrm>
        </p:spPr>
        <p:txBody>
          <a:bodyPr/>
          <a:lstStyle>
            <a:lvl1pPr>
              <a:defRPr sz="3200">
                <a:solidFill>
                  <a:schemeClr val="accent4"/>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908721"/>
            <a:ext cx="3008313" cy="48965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692728982"/>
      </p:ext>
    </p:extLst>
  </p:cSld>
  <p:clrMapOvr>
    <a:masterClrMapping/>
  </p:clrMapOvr>
  <p:transition spd="slow">
    <p:fade/>
  </p:transition>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4"/>
                </a:solidFill>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857356" y="908720"/>
            <a:ext cx="5486400" cy="3848998"/>
          </a:xfrm>
        </p:spPr>
        <p:txBody>
          <a:bodyPr/>
          <a:lstStyle>
            <a:lvl1pPr marL="0" indent="0">
              <a:buNone/>
              <a:defRPr sz="3200">
                <a:solidFill>
                  <a:schemeClr val="accent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792288" y="5367338"/>
            <a:ext cx="5486400" cy="4379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563520275"/>
      </p:ext>
    </p:extLst>
  </p:cSld>
  <p:clrMapOvr>
    <a:masterClrMapping/>
  </p:clrMapOvr>
  <p:transition spd="slow">
    <p:fade/>
  </p:transition>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890306741"/>
      </p:ext>
    </p:extLst>
  </p:cSld>
  <p:clrMapOvr>
    <a:masterClrMapping/>
  </p:clrMapOvr>
  <p:transition spd="slow">
    <p:fade/>
  </p:transition>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accent4"/>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583840303"/>
      </p:ext>
    </p:extLst>
  </p:cSld>
  <p:clrMapOvr>
    <a:masterClrMapping/>
  </p:clrMapOvr>
  <p:transition spd="slow">
    <p:fade/>
  </p:transition>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4"/>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75070253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535124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Any Questions?">
    <p:spTree>
      <p:nvGrpSpPr>
        <p:cNvPr id="1" name=""/>
        <p:cNvGrpSpPr/>
        <p:nvPr/>
      </p:nvGrpSpPr>
      <p:grpSpPr>
        <a:xfrm>
          <a:off x="0" y="0"/>
          <a:ext cx="0" cy="0"/>
          <a:chOff x="0" y="0"/>
          <a:chExt cx="0" cy="0"/>
        </a:xfrm>
      </p:grpSpPr>
      <p:sp>
        <p:nvSpPr>
          <p:cNvPr id="2" name="TextBox 1"/>
          <p:cNvSpPr txBox="1"/>
          <p:nvPr userDrawn="1"/>
        </p:nvSpPr>
        <p:spPr>
          <a:xfrm>
            <a:off x="2124000" y="2808000"/>
            <a:ext cx="4896000" cy="1015663"/>
          </a:xfrm>
          <a:prstGeom prst="rect">
            <a:avLst/>
          </a:prstGeom>
          <a:noFill/>
        </p:spPr>
        <p:txBody>
          <a:bodyPr wrap="square" rtlCol="0">
            <a:spAutoFit/>
          </a:bodyPr>
          <a:lstStyle/>
          <a:p>
            <a:r>
              <a:rPr lang="en-GB" sz="6000" dirty="0" smtClean="0">
                <a:solidFill>
                  <a:schemeClr val="accent2"/>
                </a:solidFill>
              </a:rPr>
              <a:t>Any questions?</a:t>
            </a:r>
            <a:endParaRPr lang="en-GB" sz="6000" dirty="0">
              <a:solidFill>
                <a:schemeClr val="accent2"/>
              </a:solidFill>
            </a:endParaRPr>
          </a:p>
        </p:txBody>
      </p:sp>
    </p:spTree>
    <p:extLst>
      <p:ext uri="{BB962C8B-B14F-4D97-AF65-F5344CB8AC3E}">
        <p14:creationId xmlns:p14="http://schemas.microsoft.com/office/powerpoint/2010/main" val="71293810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4"/>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59660310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01923702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96535866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2263265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96641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accent4"/>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accent4"/>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18621064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4"/>
                </a:solidFill>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accent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58054770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29079371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accent4"/>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37353841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 preserve="1">
  <p:cSld name="Two Block Tex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lgn="l">
              <a:defRPr sz="18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933056"/>
            <a:ext cx="7776864" cy="1752600"/>
          </a:xfrm>
        </p:spPr>
        <p:txBody>
          <a:bodyPr>
            <a:normAutofit/>
          </a:bodyPr>
          <a:lstStyle>
            <a:lvl1pPr marL="0" indent="0" algn="l">
              <a:buNone/>
              <a:defRPr sz="12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60890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wo Block Tex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933056"/>
            <a:ext cx="7776864" cy="1752600"/>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27334746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18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50"/>
            <a:ext cx="8229600" cy="4065315"/>
          </a:xfrm>
        </p:spPr>
        <p:txBody>
          <a:bodyPr/>
          <a:lstStyle>
            <a:lvl2pPr>
              <a:defRPr sz="1200"/>
            </a:lvl2pPr>
            <a:lvl3pPr>
              <a:defRPr sz="12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3591257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anchor="t"/>
          <a:lstStyle>
            <a:lvl1pPr algn="l">
              <a:defRPr sz="1800" b="1" cap="all">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19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03808840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19256" cy="580926"/>
          </a:xfrm>
          <a:prstGeom prst="rect">
            <a:avLst/>
          </a:prstGeom>
        </p:spPr>
        <p:txBody>
          <a:bodyPr/>
          <a:lstStyle>
            <a:lvl1pPr algn="l">
              <a:defRPr sz="18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2"/>
            <a:ext cx="4038600" cy="4525963"/>
          </a:xfrm>
        </p:spPr>
        <p:txBody>
          <a:bodyPr>
            <a:normAutofit/>
          </a:bodyPr>
          <a:lstStyle>
            <a:lvl1pPr>
              <a:defRPr sz="1200"/>
            </a:lvl1pPr>
            <a:lvl2pPr>
              <a:defRPr sz="1200"/>
            </a:lvl2pPr>
            <a:lvl3pPr>
              <a:defRPr sz="1200"/>
            </a:lvl3pPr>
            <a:lvl4pPr>
              <a:defRPr sz="1200"/>
            </a:lvl4pPr>
            <a:lvl5pPr>
              <a:defRPr sz="120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2"/>
            <a:ext cx="4038600" cy="4525963"/>
          </a:xfrm>
        </p:spPr>
        <p:txBody>
          <a:bodyPr>
            <a:normAutofit/>
          </a:bodyPr>
          <a:lstStyle>
            <a:lvl1pPr>
              <a:defRPr sz="1200"/>
            </a:lvl1pPr>
            <a:lvl2pPr>
              <a:defRPr sz="1200"/>
            </a:lvl2pPr>
            <a:lvl3pPr>
              <a:defRPr sz="1200"/>
            </a:lvl3pPr>
            <a:lvl4pPr>
              <a:defRPr sz="1200"/>
            </a:lvl4pPr>
            <a:lvl5pPr>
              <a:defRPr sz="135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75106168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a:lstStyle>
            <a:lvl1pPr algn="l">
              <a:defRPr sz="18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4"/>
            <a:ext cx="4040188" cy="885775"/>
          </a:xfrm>
        </p:spPr>
        <p:txBody>
          <a:bodyPr anchor="b">
            <a:noAutofit/>
          </a:bodyPr>
          <a:lstStyle>
            <a:lvl1pPr marL="0" indent="0">
              <a:buNone/>
              <a:defRPr sz="195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57200" y="2420889"/>
            <a:ext cx="4040188" cy="3705275"/>
          </a:xfrm>
        </p:spPr>
        <p:txBody>
          <a:bodyPr>
            <a:normAutofit/>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6" y="1535114"/>
            <a:ext cx="4041775" cy="885775"/>
          </a:xfrm>
        </p:spPr>
        <p:txBody>
          <a:bodyPr anchor="b">
            <a:noAutofit/>
          </a:bodyPr>
          <a:lstStyle>
            <a:lvl1pPr marL="0" indent="0">
              <a:buNone/>
              <a:defRPr sz="19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45026" y="2420889"/>
            <a:ext cx="4041775" cy="3705275"/>
          </a:xfrm>
        </p:spPr>
        <p:txBody>
          <a:bodyPr>
            <a:normAutofit/>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3"/>
          <p:cNvSpPr>
            <a:spLocks noGrp="1"/>
          </p:cNvSpPr>
          <p:nvPr userDrawn="1">
            <p:ph type="sldNum" sz="quarter" idx="10"/>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userDrawn="1">
            <p:ph type="ftr" sz="quarter" idx="11"/>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72149579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a:prstGeom prst="rect">
            <a:avLst/>
          </a:prstGeom>
        </p:spPr>
        <p:txBody>
          <a:bodyPr/>
          <a:lstStyle>
            <a:lvl1pPr algn="l">
              <a:defRPr sz="18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lide Number Placeholder 3"/>
          <p:cNvSpPr>
            <a:spLocks noGrp="1"/>
          </p:cNvSpPr>
          <p:nvPr userDrawn="1">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4" name="Footer Placeholder 4"/>
          <p:cNvSpPr>
            <a:spLocks noGrp="1"/>
          </p:cNvSpPr>
          <p:nvPr userDrawn="1">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54557966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userDrawn="1">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3" name="Footer Placeholder 4"/>
          <p:cNvSpPr>
            <a:spLocks noGrp="1"/>
          </p:cNvSpPr>
          <p:nvPr userDrawn="1">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5579842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5" y="1124744"/>
            <a:ext cx="3008313" cy="1162050"/>
          </a:xfrm>
          <a:prstGeom prst="rect">
            <a:avLst/>
          </a:prstGeom>
        </p:spPr>
        <p:txBody>
          <a:bodyPr anchor="b"/>
          <a:lstStyle>
            <a:lvl1pPr algn="l">
              <a:defRPr sz="18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124746"/>
            <a:ext cx="5111750" cy="5001419"/>
          </a:xfrm>
        </p:spPr>
        <p:txBody>
          <a:bodyPr>
            <a:normAutofit/>
          </a:bodyPr>
          <a:lstStyle>
            <a:lvl1pPr>
              <a:defRPr sz="1200"/>
            </a:lvl1pPr>
            <a:lvl2pPr>
              <a:defRPr sz="1200"/>
            </a:lvl2pPr>
            <a:lvl3pPr>
              <a:defRPr sz="1200"/>
            </a:lvl3pPr>
            <a:lvl4pPr>
              <a:defRPr sz="1200"/>
            </a:lvl4pPr>
            <a:lvl5pPr>
              <a:defRPr sz="12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1" y="2276874"/>
            <a:ext cx="3008313" cy="3849291"/>
          </a:xfrm>
        </p:spPr>
        <p:txBody>
          <a:bodyPr>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51785599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8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980729"/>
            <a:ext cx="5486400" cy="374684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18465446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Any Questions?">
    <p:spTree>
      <p:nvGrpSpPr>
        <p:cNvPr id="1" name=""/>
        <p:cNvGrpSpPr/>
        <p:nvPr/>
      </p:nvGrpSpPr>
      <p:grpSpPr>
        <a:xfrm>
          <a:off x="0" y="0"/>
          <a:ext cx="0" cy="0"/>
          <a:chOff x="0" y="0"/>
          <a:chExt cx="0" cy="0"/>
        </a:xfrm>
      </p:grpSpPr>
      <p:sp>
        <p:nvSpPr>
          <p:cNvPr id="2" name="TextBox 1"/>
          <p:cNvSpPr txBox="1"/>
          <p:nvPr userDrawn="1"/>
        </p:nvSpPr>
        <p:spPr>
          <a:xfrm>
            <a:off x="2124000" y="2808001"/>
            <a:ext cx="4896000" cy="784830"/>
          </a:xfrm>
          <a:prstGeom prst="rect">
            <a:avLst/>
          </a:prstGeom>
          <a:noFill/>
        </p:spPr>
        <p:txBody>
          <a:bodyPr wrap="square" rtlCol="0">
            <a:spAutoFit/>
          </a:bodyPr>
          <a:lstStyle/>
          <a:p>
            <a:r>
              <a:rPr lang="en-GB" sz="4500" dirty="0" smtClean="0">
                <a:solidFill>
                  <a:schemeClr val="accent2"/>
                </a:solidFill>
              </a:rPr>
              <a:t>Any questions?</a:t>
            </a:r>
            <a:endParaRPr lang="en-GB" sz="4500" dirty="0">
              <a:solidFill>
                <a:schemeClr val="accent2"/>
              </a:solidFill>
            </a:endParaRPr>
          </a:p>
        </p:txBody>
      </p:sp>
    </p:spTree>
    <p:extLst>
      <p:ext uri="{BB962C8B-B14F-4D97-AF65-F5344CB8AC3E}">
        <p14:creationId xmlns:p14="http://schemas.microsoft.com/office/powerpoint/2010/main" val="1655011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48"/>
            <a:ext cx="8229600" cy="4065315"/>
          </a:xfrm>
        </p:spPr>
        <p:txBody>
          <a:bodyPr/>
          <a:lstStyle>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4197525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400" b="1" cap="all">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478905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19256"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609163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2"/>
            <a:ext cx="4040188" cy="885775"/>
          </a:xfrm>
        </p:spPr>
        <p:txBody>
          <a:bodyPr anchor="b">
            <a:noAutofit/>
          </a:bodyPr>
          <a:lstStyle>
            <a:lvl1pPr marL="0" indent="0">
              <a:buNone/>
              <a:defRPr sz="2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20887"/>
            <a:ext cx="4040188"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2"/>
            <a:ext cx="4041775" cy="885775"/>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20887"/>
            <a:ext cx="4041775"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3"/>
          <p:cNvSpPr>
            <a:spLocks noGrp="1"/>
          </p:cNvSpPr>
          <p:nvPr userDrawn="1">
            <p:ph type="sldNum" sz="quarter" idx="10"/>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userDrawn="1">
            <p:ph type="ftr" sz="quarter" idx="11"/>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965888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527638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98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18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50"/>
            <a:ext cx="8229600" cy="4065315"/>
          </a:xfrm>
        </p:spPr>
        <p:txBody>
          <a:bodyPr/>
          <a:lstStyle>
            <a:lvl2pPr>
              <a:defRPr sz="1200"/>
            </a:lvl2pPr>
            <a:lvl3pPr>
              <a:defRPr sz="12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254058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1162050"/>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124744"/>
            <a:ext cx="5111750" cy="5001419"/>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2276872"/>
            <a:ext cx="3008313" cy="384929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595815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380081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Any Questions?">
    <p:spTree>
      <p:nvGrpSpPr>
        <p:cNvPr id="1" name=""/>
        <p:cNvGrpSpPr/>
        <p:nvPr/>
      </p:nvGrpSpPr>
      <p:grpSpPr>
        <a:xfrm>
          <a:off x="0" y="0"/>
          <a:ext cx="0" cy="0"/>
          <a:chOff x="0" y="0"/>
          <a:chExt cx="0" cy="0"/>
        </a:xfrm>
      </p:grpSpPr>
      <p:sp>
        <p:nvSpPr>
          <p:cNvPr id="2" name="TextBox 1"/>
          <p:cNvSpPr txBox="1"/>
          <p:nvPr userDrawn="1"/>
        </p:nvSpPr>
        <p:spPr>
          <a:xfrm>
            <a:off x="2124000" y="2808000"/>
            <a:ext cx="4896000" cy="1015663"/>
          </a:xfrm>
          <a:prstGeom prst="rect">
            <a:avLst/>
          </a:prstGeom>
          <a:noFill/>
        </p:spPr>
        <p:txBody>
          <a:bodyPr wrap="square" rtlCol="0">
            <a:spAutoFit/>
          </a:bodyPr>
          <a:lstStyle/>
          <a:p>
            <a:r>
              <a:rPr lang="en-GB" sz="6000" dirty="0" smtClean="0">
                <a:solidFill>
                  <a:schemeClr val="accent2"/>
                </a:solidFill>
              </a:rPr>
              <a:t>Any questions?</a:t>
            </a:r>
            <a:endParaRPr lang="en-GB" sz="6000" dirty="0">
              <a:solidFill>
                <a:schemeClr val="accent2"/>
              </a:solidFill>
            </a:endParaRPr>
          </a:p>
        </p:txBody>
      </p:sp>
    </p:spTree>
    <p:extLst>
      <p:ext uri="{BB962C8B-B14F-4D97-AF65-F5344CB8AC3E}">
        <p14:creationId xmlns:p14="http://schemas.microsoft.com/office/powerpoint/2010/main" val="2243609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9562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 2 box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87824" y="2130425"/>
            <a:ext cx="5760640" cy="938535"/>
          </a:xfrm>
          <a:prstGeom prst="rect">
            <a:avLst/>
          </a:prstGeom>
        </p:spPr>
        <p:txBody>
          <a:bodyPr rIns="0"/>
          <a:lstStyle>
            <a:lvl1pPr algn="r">
              <a:defRPr sz="4200"/>
            </a:lvl1pPr>
          </a:lstStyle>
          <a:p>
            <a:r>
              <a:rPr lang="en-US" dirty="0" smtClean="0"/>
              <a:t>Main Title Goes Here</a:t>
            </a:r>
            <a:endParaRPr lang="en-GB" dirty="0"/>
          </a:p>
        </p:txBody>
      </p:sp>
      <p:sp>
        <p:nvSpPr>
          <p:cNvPr id="3" name="Subtitle 2"/>
          <p:cNvSpPr>
            <a:spLocks noGrp="1"/>
          </p:cNvSpPr>
          <p:nvPr>
            <p:ph type="subTitle" idx="1" hasCustomPrompt="1"/>
          </p:nvPr>
        </p:nvSpPr>
        <p:spPr>
          <a:xfrm>
            <a:off x="3635896" y="3140968"/>
            <a:ext cx="5112568" cy="694928"/>
          </a:xfrm>
          <a:prstGeom prst="rect">
            <a:avLst/>
          </a:prstGeom>
        </p:spPr>
        <p:txBody>
          <a:bodyPr rIns="0"/>
          <a:lstStyle>
            <a:lvl1pPr marL="0" indent="0" algn="r">
              <a:buNone/>
              <a:defRPr sz="21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 Title Goes Here</a:t>
            </a:r>
            <a:endParaRPr lang="en-GB" dirty="0"/>
          </a:p>
        </p:txBody>
      </p:sp>
    </p:spTree>
    <p:extLst>
      <p:ext uri="{BB962C8B-B14F-4D97-AF65-F5344CB8AC3E}">
        <p14:creationId xmlns:p14="http://schemas.microsoft.com/office/powerpoint/2010/main" val="31854358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wo Block Tex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933056"/>
            <a:ext cx="7776864" cy="1752600"/>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40193705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48"/>
            <a:ext cx="8229600" cy="4065315"/>
          </a:xfrm>
        </p:spPr>
        <p:txBody>
          <a:bodyPr/>
          <a:lstStyle>
            <a:lvl2pPr>
              <a:defRPr sz="16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4288620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400" b="1" cap="all">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5652190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19256"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06849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2"/>
            <a:ext cx="4040188" cy="885775"/>
          </a:xfrm>
        </p:spPr>
        <p:txBody>
          <a:bodyPr anchor="b">
            <a:noAutofit/>
          </a:bodyPr>
          <a:lstStyle>
            <a:lvl1pPr marL="0" indent="0">
              <a:buNone/>
              <a:defRPr sz="2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420887"/>
            <a:ext cx="4040188"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2"/>
            <a:ext cx="4041775" cy="885775"/>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420887"/>
            <a:ext cx="4041775"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3"/>
          <p:cNvSpPr>
            <a:spLocks noGrp="1"/>
          </p:cNvSpPr>
          <p:nvPr userDrawn="1">
            <p:ph type="sldNum" sz="quarter" idx="10"/>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userDrawn="1">
            <p:ph type="ftr" sz="quarter" idx="11"/>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410397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wo Block Tex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933056"/>
            <a:ext cx="7776864" cy="1752600"/>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1887412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4"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6739439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3"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2640967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1162050"/>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124744"/>
            <a:ext cx="5111750" cy="5001419"/>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2276872"/>
            <a:ext cx="3008313" cy="384929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8312264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5437015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Any Questions?">
    <p:spTree>
      <p:nvGrpSpPr>
        <p:cNvPr id="1" name=""/>
        <p:cNvGrpSpPr/>
        <p:nvPr/>
      </p:nvGrpSpPr>
      <p:grpSpPr>
        <a:xfrm>
          <a:off x="0" y="0"/>
          <a:ext cx="0" cy="0"/>
          <a:chOff x="0" y="0"/>
          <a:chExt cx="0" cy="0"/>
        </a:xfrm>
      </p:grpSpPr>
      <p:sp>
        <p:nvSpPr>
          <p:cNvPr id="2" name="TextBox 1"/>
          <p:cNvSpPr txBox="1"/>
          <p:nvPr userDrawn="1"/>
        </p:nvSpPr>
        <p:spPr>
          <a:xfrm>
            <a:off x="2124000" y="2808000"/>
            <a:ext cx="4896000" cy="1015663"/>
          </a:xfrm>
          <a:prstGeom prst="rect">
            <a:avLst/>
          </a:prstGeom>
          <a:noFill/>
        </p:spPr>
        <p:txBody>
          <a:bodyPr wrap="square" rtlCol="0">
            <a:spAutoFit/>
          </a:bodyPr>
          <a:lstStyle/>
          <a:p>
            <a:r>
              <a:rPr lang="en-GB" sz="6000" dirty="0" smtClean="0">
                <a:solidFill>
                  <a:schemeClr val="accent2"/>
                </a:solidFill>
              </a:rPr>
              <a:t>Any questions?</a:t>
            </a:r>
            <a:endParaRPr lang="en-GB" sz="6000" dirty="0">
              <a:solidFill>
                <a:schemeClr val="accent2"/>
              </a:solidFill>
            </a:endParaRPr>
          </a:p>
        </p:txBody>
      </p:sp>
    </p:spTree>
    <p:extLst>
      <p:ext uri="{BB962C8B-B14F-4D97-AF65-F5344CB8AC3E}">
        <p14:creationId xmlns:p14="http://schemas.microsoft.com/office/powerpoint/2010/main" val="28192163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2570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Title Slide - 2 box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87824" y="2130425"/>
            <a:ext cx="5760640" cy="938535"/>
          </a:xfrm>
          <a:prstGeom prst="rect">
            <a:avLst/>
          </a:prstGeom>
        </p:spPr>
        <p:txBody>
          <a:bodyPr rIns="0"/>
          <a:lstStyle>
            <a:lvl1pPr algn="r">
              <a:defRPr sz="4200"/>
            </a:lvl1pPr>
          </a:lstStyle>
          <a:p>
            <a:r>
              <a:rPr lang="en-US" dirty="0" smtClean="0"/>
              <a:t>Main Title Goes Here</a:t>
            </a:r>
            <a:endParaRPr lang="en-GB" dirty="0"/>
          </a:p>
        </p:txBody>
      </p:sp>
      <p:sp>
        <p:nvSpPr>
          <p:cNvPr id="3" name="Subtitle 2"/>
          <p:cNvSpPr>
            <a:spLocks noGrp="1"/>
          </p:cNvSpPr>
          <p:nvPr>
            <p:ph type="subTitle" idx="1" hasCustomPrompt="1"/>
          </p:nvPr>
        </p:nvSpPr>
        <p:spPr>
          <a:xfrm>
            <a:off x="3635896" y="3140968"/>
            <a:ext cx="5112568" cy="694928"/>
          </a:xfrm>
          <a:prstGeom prst="rect">
            <a:avLst/>
          </a:prstGeom>
        </p:spPr>
        <p:txBody>
          <a:bodyPr rIns="0"/>
          <a:lstStyle>
            <a:lvl1pPr marL="0" indent="0" algn="r">
              <a:buNone/>
              <a:defRPr sz="21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 Title Goes Here</a:t>
            </a:r>
            <a:endParaRPr lang="en-GB" dirty="0"/>
          </a:p>
        </p:txBody>
      </p:sp>
    </p:spTree>
    <p:extLst>
      <p:ext uri="{BB962C8B-B14F-4D97-AF65-F5344CB8AC3E}">
        <p14:creationId xmlns:p14="http://schemas.microsoft.com/office/powerpoint/2010/main" val="2584790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3566" name="Rectangle 14"/>
          <p:cNvSpPr>
            <a:spLocks noGrp="1" noChangeArrowheads="1"/>
          </p:cNvSpPr>
          <p:nvPr>
            <p:ph type="ctrTitle" hasCustomPrompt="1"/>
          </p:nvPr>
        </p:nvSpPr>
        <p:spPr>
          <a:xfrm>
            <a:off x="3203848" y="2235372"/>
            <a:ext cx="5552916" cy="836612"/>
          </a:xfrm>
          <a:prstGeom prst="rect">
            <a:avLst/>
          </a:prstGeom>
        </p:spPr>
        <p:txBody>
          <a:bodyPr rIns="0"/>
          <a:lstStyle>
            <a:lvl1pPr algn="r">
              <a:defRPr sz="4200">
                <a:solidFill>
                  <a:srgbClr val="D59F0F"/>
                </a:solidFill>
              </a:defRPr>
            </a:lvl1pPr>
          </a:lstStyle>
          <a:p>
            <a:r>
              <a:rPr lang="en-GB" dirty="0" smtClean="0"/>
              <a:t>Main Title Goes Here</a:t>
            </a:r>
            <a:endParaRPr lang="en-GB" dirty="0"/>
          </a:p>
        </p:txBody>
      </p:sp>
      <p:sp>
        <p:nvSpPr>
          <p:cNvPr id="6" name="Subtitle 2"/>
          <p:cNvSpPr>
            <a:spLocks noGrp="1"/>
          </p:cNvSpPr>
          <p:nvPr>
            <p:ph type="subTitle" idx="1" hasCustomPrompt="1"/>
          </p:nvPr>
        </p:nvSpPr>
        <p:spPr>
          <a:xfrm>
            <a:off x="2987824" y="3004557"/>
            <a:ext cx="5752728" cy="576064"/>
          </a:xfrm>
          <a:prstGeom prst="rect">
            <a:avLst/>
          </a:prstGeom>
        </p:spPr>
        <p:txBody>
          <a:bodyPr rIns="0"/>
          <a:lstStyle>
            <a:lvl1pPr marL="0" indent="0" algn="r">
              <a:buNone/>
              <a:defRPr sz="210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GB" dirty="0"/>
          </a:p>
        </p:txBody>
      </p:sp>
      <p:sp>
        <p:nvSpPr>
          <p:cNvPr id="9" name="Text Placeholder 2"/>
          <p:cNvSpPr>
            <a:spLocks noGrp="1"/>
          </p:cNvSpPr>
          <p:nvPr>
            <p:ph type="body" idx="10"/>
          </p:nvPr>
        </p:nvSpPr>
        <p:spPr>
          <a:xfrm>
            <a:off x="5868144" y="4077072"/>
            <a:ext cx="2856855" cy="1500187"/>
          </a:xfrm>
          <a:prstGeom prst="rect">
            <a:avLst/>
          </a:prstGeom>
        </p:spPr>
        <p:txBody>
          <a:bodyPr rIns="0" anchor="t"/>
          <a:lstStyle>
            <a:lvl1pPr marL="0" indent="0" algn="r">
              <a:buNone/>
              <a:defRPr sz="1300">
                <a:solidFill>
                  <a:srgbClr val="D61E3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cxnSp>
        <p:nvCxnSpPr>
          <p:cNvPr id="8" name="Straight Connector 7"/>
          <p:cNvCxnSpPr/>
          <p:nvPr/>
        </p:nvCxnSpPr>
        <p:spPr>
          <a:xfrm>
            <a:off x="3203848" y="3068960"/>
            <a:ext cx="5544616" cy="0"/>
          </a:xfrm>
          <a:prstGeom prst="line">
            <a:avLst/>
          </a:prstGeom>
          <a:ln w="12700"/>
        </p:spPr>
        <p:style>
          <a:lnRef idx="1">
            <a:schemeClr val="accent6"/>
          </a:lnRef>
          <a:fillRef idx="0">
            <a:schemeClr val="accent6"/>
          </a:fillRef>
          <a:effectRef idx="0">
            <a:schemeClr val="accent6"/>
          </a:effectRef>
          <a:fontRef idx="minor">
            <a:schemeClr val="tx1"/>
          </a:fontRef>
        </p:style>
      </p:cxnSp>
      <p:cxnSp>
        <p:nvCxnSpPr>
          <p:cNvPr id="7" name="Straight Connector 6"/>
          <p:cNvCxnSpPr/>
          <p:nvPr/>
        </p:nvCxnSpPr>
        <p:spPr>
          <a:xfrm>
            <a:off x="343243" y="5960496"/>
            <a:ext cx="8381756" cy="0"/>
          </a:xfrm>
          <a:prstGeom prst="line">
            <a:avLst/>
          </a:prstGeom>
          <a:ln w="12700"/>
        </p:spPr>
        <p:style>
          <a:lnRef idx="1">
            <a:schemeClr val="accent6"/>
          </a:lnRef>
          <a:fillRef idx="0">
            <a:schemeClr val="accent6"/>
          </a:fillRef>
          <a:effectRef idx="0">
            <a:schemeClr val="accent6"/>
          </a:effectRef>
          <a:fontRef idx="minor">
            <a:schemeClr val="tx1"/>
          </a:fontRef>
        </p:style>
      </p:cxnSp>
      <p:pic>
        <p:nvPicPr>
          <p:cNvPr id="10" name="Picture 9" descr="16455334.jpg"/>
          <p:cNvPicPr>
            <a:picLocks noChangeAspect="1"/>
          </p:cNvPicPr>
          <p:nvPr/>
        </p:nvPicPr>
        <p:blipFill>
          <a:blip r:embed="rId2" cstate="print"/>
          <a:stretch>
            <a:fillRect/>
          </a:stretch>
        </p:blipFill>
        <p:spPr>
          <a:xfrm>
            <a:off x="6660232" y="404664"/>
            <a:ext cx="2060571" cy="579600"/>
          </a:xfrm>
          <a:prstGeom prst="rect">
            <a:avLst/>
          </a:prstGeom>
        </p:spPr>
      </p:pic>
    </p:spTree>
    <p:extLst>
      <p:ext uri="{BB962C8B-B14F-4D97-AF65-F5344CB8AC3E}">
        <p14:creationId xmlns:p14="http://schemas.microsoft.com/office/powerpoint/2010/main" val="2172765984"/>
      </p:ext>
    </p:extLst>
  </p:cSld>
  <p:clrMapOvr>
    <a:masterClrMapping/>
  </p:clrMapOvr>
  <p:hf hdr="0"/>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cSld name="Title Slide - 2 box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87824" y="2130425"/>
            <a:ext cx="5760640" cy="938535"/>
          </a:xfrm>
          <a:prstGeom prst="rect">
            <a:avLst/>
          </a:prstGeom>
        </p:spPr>
        <p:txBody>
          <a:bodyPr rIns="0"/>
          <a:lstStyle>
            <a:lvl1pPr algn="r">
              <a:defRPr sz="4200"/>
            </a:lvl1pPr>
          </a:lstStyle>
          <a:p>
            <a:r>
              <a:rPr lang="en-US" dirty="0" smtClean="0"/>
              <a:t>Main Title Goes Here</a:t>
            </a:r>
            <a:endParaRPr lang="en-GB" dirty="0"/>
          </a:p>
        </p:txBody>
      </p:sp>
      <p:sp>
        <p:nvSpPr>
          <p:cNvPr id="3" name="Subtitle 2"/>
          <p:cNvSpPr>
            <a:spLocks noGrp="1"/>
          </p:cNvSpPr>
          <p:nvPr>
            <p:ph type="subTitle" idx="1" hasCustomPrompt="1"/>
          </p:nvPr>
        </p:nvSpPr>
        <p:spPr>
          <a:xfrm>
            <a:off x="3635896" y="3140968"/>
            <a:ext cx="5112568" cy="694928"/>
          </a:xfrm>
          <a:prstGeom prst="rect">
            <a:avLst/>
          </a:prstGeom>
        </p:spPr>
        <p:txBody>
          <a:bodyPr rIns="0"/>
          <a:lstStyle>
            <a:lvl1pPr marL="0" indent="0" algn="r">
              <a:buNone/>
              <a:defRPr sz="21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 Title Goes Here</a:t>
            </a:r>
            <a:endParaRPr lang="en-GB" dirty="0"/>
          </a:p>
        </p:txBody>
      </p:sp>
      <p:cxnSp>
        <p:nvCxnSpPr>
          <p:cNvPr id="7" name="Straight Connector 6"/>
          <p:cNvCxnSpPr/>
          <p:nvPr/>
        </p:nvCxnSpPr>
        <p:spPr>
          <a:xfrm>
            <a:off x="3203848" y="3068960"/>
            <a:ext cx="5544616" cy="0"/>
          </a:xfrm>
          <a:prstGeom prst="line">
            <a:avLst/>
          </a:prstGeom>
          <a:ln w="12700"/>
        </p:spPr>
        <p:style>
          <a:lnRef idx="1">
            <a:schemeClr val="accent6"/>
          </a:lnRef>
          <a:fillRef idx="0">
            <a:schemeClr val="accent6"/>
          </a:fillRef>
          <a:effectRef idx="0">
            <a:schemeClr val="accent6"/>
          </a:effectRef>
          <a:fontRef idx="minor">
            <a:schemeClr val="tx1"/>
          </a:fontRef>
        </p:style>
      </p:cxnSp>
      <p:cxnSp>
        <p:nvCxnSpPr>
          <p:cNvPr id="8" name="Straight Connector 7"/>
          <p:cNvCxnSpPr/>
          <p:nvPr/>
        </p:nvCxnSpPr>
        <p:spPr>
          <a:xfrm>
            <a:off x="343243" y="5960496"/>
            <a:ext cx="8381756" cy="0"/>
          </a:xfrm>
          <a:prstGeom prst="line">
            <a:avLst/>
          </a:prstGeom>
          <a:ln w="12700"/>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230423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7FDB8-CE91-49B9-A3D9-4292364FC68C}" type="datetimeFigureOut">
              <a:rPr lang="en-GB" smtClean="0"/>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CCA8D9-DB22-45AF-A44A-D4D05F8E6956}" type="slidenum">
              <a:rPr lang="en-GB" smtClean="0"/>
              <a:t>‹#›</a:t>
            </a:fld>
            <a:endParaRPr lang="en-GB"/>
          </a:p>
        </p:txBody>
      </p:sp>
      <p:sp>
        <p:nvSpPr>
          <p:cNvPr id="7" name="Slide Number Placeholder 3"/>
          <p:cNvSpPr>
            <a:spLocks noGrp="1"/>
          </p:cNvSpPr>
          <p:nvPr>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p:ph type="ftr" sz="quarter" idx="3"/>
          </p:nvPr>
        </p:nvSpPr>
        <p:spPr>
          <a:xfrm>
            <a:off x="827584" y="6309320"/>
            <a:ext cx="2088232" cy="216024"/>
          </a:xfrm>
          <a:prstGeom prst="rect">
            <a:avLst/>
          </a:prstGeom>
        </p:spPr>
        <p:txBody>
          <a:bodyPr/>
          <a:lstStyle>
            <a:lvl1pPr>
              <a:defRPr sz="800"/>
            </a:lvl1pPr>
          </a:lstStyle>
          <a:p>
            <a:r>
              <a:rPr lang="en-GB" b="1" smtClean="0">
                <a:latin typeface="Arial" pitchFamily="34" charset="0"/>
                <a:cs typeface="Arial" pitchFamily="34" charset="0"/>
              </a:rPr>
              <a:t>FREETHS </a:t>
            </a:r>
            <a:r>
              <a:rPr lang="en-GB"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907173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48"/>
            <a:ext cx="8229600" cy="4065315"/>
          </a:xfrm>
        </p:spPr>
        <p:txBody>
          <a:bodyPr/>
          <a:lstStyle>
            <a:lvl2pPr>
              <a:defRPr sz="16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4450" y="428126"/>
            <a:ext cx="1802350" cy="512595"/>
          </a:xfrm>
          <a:prstGeom prst="rect">
            <a:avLst/>
          </a:prstGeom>
        </p:spPr>
      </p:pic>
    </p:spTree>
    <p:extLst>
      <p:ext uri="{BB962C8B-B14F-4D97-AF65-F5344CB8AC3E}">
        <p14:creationId xmlns:p14="http://schemas.microsoft.com/office/powerpoint/2010/main" val="11453590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wo Block Tex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933056"/>
            <a:ext cx="7776864" cy="1752600"/>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9904765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48"/>
            <a:ext cx="8229600" cy="4065315"/>
          </a:xfrm>
        </p:spPr>
        <p:txBody>
          <a:bodyPr/>
          <a:lstStyle>
            <a:lvl2pPr>
              <a:defRPr sz="16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4494568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400" b="1" cap="all">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5300380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19256"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6782819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2"/>
            <a:ext cx="4040188" cy="885775"/>
          </a:xfrm>
        </p:spPr>
        <p:txBody>
          <a:bodyPr anchor="b">
            <a:noAutofit/>
          </a:bodyPr>
          <a:lstStyle>
            <a:lvl1pPr marL="0" indent="0">
              <a:buNone/>
              <a:defRPr sz="2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420887"/>
            <a:ext cx="4040188"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2"/>
            <a:ext cx="4041775" cy="885775"/>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420887"/>
            <a:ext cx="4041775"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3"/>
          <p:cNvSpPr>
            <a:spLocks noGrp="1"/>
          </p:cNvSpPr>
          <p:nvPr userDrawn="1">
            <p:ph type="sldNum" sz="quarter" idx="10"/>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userDrawn="1">
            <p:ph type="ftr" sz="quarter" idx="11"/>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664473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4"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4044993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3"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1740099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1162050"/>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124744"/>
            <a:ext cx="5111750" cy="5001419"/>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2276872"/>
            <a:ext cx="3008313" cy="384929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0630433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9659884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Any Questions?">
    <p:spTree>
      <p:nvGrpSpPr>
        <p:cNvPr id="1" name=""/>
        <p:cNvGrpSpPr/>
        <p:nvPr/>
      </p:nvGrpSpPr>
      <p:grpSpPr>
        <a:xfrm>
          <a:off x="0" y="0"/>
          <a:ext cx="0" cy="0"/>
          <a:chOff x="0" y="0"/>
          <a:chExt cx="0" cy="0"/>
        </a:xfrm>
      </p:grpSpPr>
      <p:sp>
        <p:nvSpPr>
          <p:cNvPr id="2" name="TextBox 1"/>
          <p:cNvSpPr txBox="1"/>
          <p:nvPr userDrawn="1"/>
        </p:nvSpPr>
        <p:spPr>
          <a:xfrm>
            <a:off x="2124000" y="2808000"/>
            <a:ext cx="4896000" cy="1015663"/>
          </a:xfrm>
          <a:prstGeom prst="rect">
            <a:avLst/>
          </a:prstGeom>
          <a:noFill/>
        </p:spPr>
        <p:txBody>
          <a:bodyPr wrap="square" rtlCol="0">
            <a:spAutoFit/>
          </a:bodyPr>
          <a:lstStyle/>
          <a:p>
            <a:r>
              <a:rPr lang="en-GB" sz="6000" dirty="0" smtClean="0">
                <a:solidFill>
                  <a:schemeClr val="accent2"/>
                </a:solidFill>
              </a:rPr>
              <a:t>Any questions?</a:t>
            </a:r>
            <a:endParaRPr lang="en-GB" sz="6000" dirty="0">
              <a:solidFill>
                <a:schemeClr val="accent2"/>
              </a:solidFill>
            </a:endParaRPr>
          </a:p>
        </p:txBody>
      </p:sp>
    </p:spTree>
    <p:extLst>
      <p:ext uri="{BB962C8B-B14F-4D97-AF65-F5344CB8AC3E}">
        <p14:creationId xmlns:p14="http://schemas.microsoft.com/office/powerpoint/2010/main" val="356542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400" b="1" cap="all">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1974989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42769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wo Block Tex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933056"/>
            <a:ext cx="7776864" cy="1752600"/>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144175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48"/>
            <a:ext cx="8229600" cy="4065315"/>
          </a:xfrm>
        </p:spPr>
        <p:txBody>
          <a:bodyPr/>
          <a:lstStyle>
            <a:lvl2pPr>
              <a:defRPr sz="16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750888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400" b="1" cap="all">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8737123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19256"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6395263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2"/>
            <a:ext cx="4040188" cy="885775"/>
          </a:xfrm>
        </p:spPr>
        <p:txBody>
          <a:bodyPr anchor="b">
            <a:noAutofit/>
          </a:bodyPr>
          <a:lstStyle>
            <a:lvl1pPr marL="0" indent="0">
              <a:buNone/>
              <a:defRPr sz="2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420887"/>
            <a:ext cx="4040188"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2"/>
            <a:ext cx="4041775" cy="885775"/>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420887"/>
            <a:ext cx="4041775"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3"/>
          <p:cNvSpPr>
            <a:spLocks noGrp="1"/>
          </p:cNvSpPr>
          <p:nvPr userDrawn="1">
            <p:ph type="sldNum" sz="quarter" idx="10"/>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userDrawn="1">
            <p:ph type="ftr" sz="quarter" idx="11"/>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8927808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4"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86291558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3"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4669536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1162050"/>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124744"/>
            <a:ext cx="5111750" cy="5001419"/>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2276872"/>
            <a:ext cx="3008313" cy="384929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77068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73991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19256"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77453332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Any Questions?">
    <p:spTree>
      <p:nvGrpSpPr>
        <p:cNvPr id="1" name=""/>
        <p:cNvGrpSpPr/>
        <p:nvPr/>
      </p:nvGrpSpPr>
      <p:grpSpPr>
        <a:xfrm>
          <a:off x="0" y="0"/>
          <a:ext cx="0" cy="0"/>
          <a:chOff x="0" y="0"/>
          <a:chExt cx="0" cy="0"/>
        </a:xfrm>
      </p:grpSpPr>
      <p:sp>
        <p:nvSpPr>
          <p:cNvPr id="2" name="TextBox 1"/>
          <p:cNvSpPr txBox="1"/>
          <p:nvPr userDrawn="1"/>
        </p:nvSpPr>
        <p:spPr>
          <a:xfrm>
            <a:off x="2124000" y="2808000"/>
            <a:ext cx="4896000" cy="1015663"/>
          </a:xfrm>
          <a:prstGeom prst="rect">
            <a:avLst/>
          </a:prstGeom>
          <a:noFill/>
        </p:spPr>
        <p:txBody>
          <a:bodyPr wrap="square" rtlCol="0">
            <a:spAutoFit/>
          </a:bodyPr>
          <a:lstStyle/>
          <a:p>
            <a:r>
              <a:rPr lang="en-GB" sz="6000" dirty="0" smtClean="0">
                <a:solidFill>
                  <a:schemeClr val="accent2"/>
                </a:solidFill>
              </a:rPr>
              <a:t>Any questions?</a:t>
            </a:r>
            <a:endParaRPr lang="en-GB" sz="6000" dirty="0">
              <a:solidFill>
                <a:schemeClr val="accent2"/>
              </a:solidFill>
            </a:endParaRPr>
          </a:p>
        </p:txBody>
      </p:sp>
    </p:spTree>
    <p:extLst>
      <p:ext uri="{BB962C8B-B14F-4D97-AF65-F5344CB8AC3E}">
        <p14:creationId xmlns:p14="http://schemas.microsoft.com/office/powerpoint/2010/main" val="146912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915150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cSld name="Title Slide - 2 box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87824" y="2130425"/>
            <a:ext cx="5760640" cy="938535"/>
          </a:xfrm>
          <a:prstGeom prst="rect">
            <a:avLst/>
          </a:prstGeom>
        </p:spPr>
        <p:txBody>
          <a:bodyPr rIns="0"/>
          <a:lstStyle>
            <a:lvl1pPr algn="r">
              <a:defRPr sz="4200"/>
            </a:lvl1pPr>
          </a:lstStyle>
          <a:p>
            <a:r>
              <a:rPr lang="en-US" dirty="0" smtClean="0"/>
              <a:t>Main Title Goes Here</a:t>
            </a:r>
            <a:endParaRPr lang="en-GB" dirty="0"/>
          </a:p>
        </p:txBody>
      </p:sp>
      <p:sp>
        <p:nvSpPr>
          <p:cNvPr id="3" name="Subtitle 2"/>
          <p:cNvSpPr>
            <a:spLocks noGrp="1"/>
          </p:cNvSpPr>
          <p:nvPr>
            <p:ph type="subTitle" idx="1" hasCustomPrompt="1"/>
          </p:nvPr>
        </p:nvSpPr>
        <p:spPr>
          <a:xfrm>
            <a:off x="3635896" y="3140968"/>
            <a:ext cx="5112568" cy="694928"/>
          </a:xfrm>
          <a:prstGeom prst="rect">
            <a:avLst/>
          </a:prstGeom>
        </p:spPr>
        <p:txBody>
          <a:bodyPr rIns="0"/>
          <a:lstStyle>
            <a:lvl1pPr marL="0" indent="0" algn="r">
              <a:buNone/>
              <a:defRPr sz="21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 Title Goes Here</a:t>
            </a:r>
            <a:endParaRPr lang="en-GB" dirty="0"/>
          </a:p>
        </p:txBody>
      </p:sp>
    </p:spTree>
    <p:extLst>
      <p:ext uri="{BB962C8B-B14F-4D97-AF65-F5344CB8AC3E}">
        <p14:creationId xmlns:p14="http://schemas.microsoft.com/office/powerpoint/2010/main" val="185488289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wo Block Tex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933056"/>
            <a:ext cx="7776864" cy="1752600"/>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0611216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48"/>
            <a:ext cx="8229600" cy="4065315"/>
          </a:xfrm>
        </p:spPr>
        <p:txBody>
          <a:bodyPr/>
          <a:lstStyle>
            <a:lvl2pPr>
              <a:defRPr sz="16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74446018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400" b="1" cap="all">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93737178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19256"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86106215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2"/>
            <a:ext cx="4040188" cy="885775"/>
          </a:xfrm>
        </p:spPr>
        <p:txBody>
          <a:bodyPr anchor="b">
            <a:noAutofit/>
          </a:bodyPr>
          <a:lstStyle>
            <a:lvl1pPr marL="0" indent="0">
              <a:buNone/>
              <a:defRPr sz="2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420887"/>
            <a:ext cx="4040188"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2"/>
            <a:ext cx="4041775" cy="885775"/>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420887"/>
            <a:ext cx="4041775"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3"/>
          <p:cNvSpPr>
            <a:spLocks noGrp="1"/>
          </p:cNvSpPr>
          <p:nvPr userDrawn="1">
            <p:ph type="sldNum" sz="quarter" idx="10"/>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userDrawn="1">
            <p:ph type="ftr" sz="quarter" idx="11"/>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12675306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4"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66967923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3"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67271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2"/>
            <a:ext cx="4040188" cy="885775"/>
          </a:xfrm>
        </p:spPr>
        <p:txBody>
          <a:bodyPr anchor="b">
            <a:noAutofit/>
          </a:bodyPr>
          <a:lstStyle>
            <a:lvl1pPr marL="0" indent="0">
              <a:buNone/>
              <a:defRPr sz="2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420887"/>
            <a:ext cx="4040188"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2"/>
            <a:ext cx="4041775" cy="885775"/>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420887"/>
            <a:ext cx="4041775"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3"/>
          <p:cNvSpPr>
            <a:spLocks noGrp="1"/>
          </p:cNvSpPr>
          <p:nvPr userDrawn="1">
            <p:ph type="sldNum" sz="quarter" idx="10"/>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userDrawn="1">
            <p:ph type="ftr" sz="quarter" idx="11"/>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43115616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1162050"/>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124744"/>
            <a:ext cx="5111750" cy="5001419"/>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2276872"/>
            <a:ext cx="3008313" cy="384929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59822494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8684753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Any Questions?">
    <p:spTree>
      <p:nvGrpSpPr>
        <p:cNvPr id="1" name=""/>
        <p:cNvGrpSpPr/>
        <p:nvPr/>
      </p:nvGrpSpPr>
      <p:grpSpPr>
        <a:xfrm>
          <a:off x="0" y="0"/>
          <a:ext cx="0" cy="0"/>
          <a:chOff x="0" y="0"/>
          <a:chExt cx="0" cy="0"/>
        </a:xfrm>
      </p:grpSpPr>
      <p:sp>
        <p:nvSpPr>
          <p:cNvPr id="2" name="TextBox 1"/>
          <p:cNvSpPr txBox="1"/>
          <p:nvPr userDrawn="1"/>
        </p:nvSpPr>
        <p:spPr>
          <a:xfrm>
            <a:off x="2124000" y="2808000"/>
            <a:ext cx="4896000" cy="1015663"/>
          </a:xfrm>
          <a:prstGeom prst="rect">
            <a:avLst/>
          </a:prstGeom>
          <a:noFill/>
        </p:spPr>
        <p:txBody>
          <a:bodyPr wrap="square" rtlCol="0">
            <a:spAutoFit/>
          </a:bodyPr>
          <a:lstStyle/>
          <a:p>
            <a:r>
              <a:rPr lang="en-GB" sz="6000" dirty="0" smtClean="0">
                <a:solidFill>
                  <a:schemeClr val="accent2"/>
                </a:solidFill>
              </a:rPr>
              <a:t>Any questions?</a:t>
            </a:r>
            <a:endParaRPr lang="en-GB" sz="6000" dirty="0">
              <a:solidFill>
                <a:schemeClr val="accent2"/>
              </a:solidFill>
            </a:endParaRPr>
          </a:p>
        </p:txBody>
      </p:sp>
    </p:spTree>
    <p:extLst>
      <p:ext uri="{BB962C8B-B14F-4D97-AF65-F5344CB8AC3E}">
        <p14:creationId xmlns:p14="http://schemas.microsoft.com/office/powerpoint/2010/main" val="38423335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84912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wo Block Tex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933056"/>
            <a:ext cx="7776864" cy="1752600"/>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19361824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48"/>
            <a:ext cx="8229600" cy="4065315"/>
          </a:xfrm>
        </p:spPr>
        <p:txBody>
          <a:bodyPr/>
          <a:lstStyle>
            <a:lvl2pPr>
              <a:defRPr sz="16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75673979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400" b="1" cap="all">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09534830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19256"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95273217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2"/>
            <a:ext cx="4040188" cy="885775"/>
          </a:xfrm>
        </p:spPr>
        <p:txBody>
          <a:bodyPr anchor="b">
            <a:noAutofit/>
          </a:bodyPr>
          <a:lstStyle>
            <a:lvl1pPr marL="0" indent="0">
              <a:buNone/>
              <a:defRPr sz="2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420887"/>
            <a:ext cx="4040188"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2"/>
            <a:ext cx="4041775" cy="885775"/>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420887"/>
            <a:ext cx="4041775"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3"/>
          <p:cNvSpPr>
            <a:spLocks noGrp="1"/>
          </p:cNvSpPr>
          <p:nvPr userDrawn="1">
            <p:ph type="sldNum" sz="quarter" idx="10"/>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userDrawn="1">
            <p:ph type="ftr" sz="quarter" idx="11"/>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52440334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4"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36878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4"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1551893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3"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22745825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1162050"/>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124744"/>
            <a:ext cx="5111750" cy="5001419"/>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2276872"/>
            <a:ext cx="3008313" cy="384929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99629307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40842558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Any Questions?">
    <p:spTree>
      <p:nvGrpSpPr>
        <p:cNvPr id="1" name=""/>
        <p:cNvGrpSpPr/>
        <p:nvPr/>
      </p:nvGrpSpPr>
      <p:grpSpPr>
        <a:xfrm>
          <a:off x="0" y="0"/>
          <a:ext cx="0" cy="0"/>
          <a:chOff x="0" y="0"/>
          <a:chExt cx="0" cy="0"/>
        </a:xfrm>
      </p:grpSpPr>
      <p:sp>
        <p:nvSpPr>
          <p:cNvPr id="2" name="TextBox 1"/>
          <p:cNvSpPr txBox="1"/>
          <p:nvPr userDrawn="1"/>
        </p:nvSpPr>
        <p:spPr>
          <a:xfrm>
            <a:off x="2124000" y="2808000"/>
            <a:ext cx="4896000" cy="1015663"/>
          </a:xfrm>
          <a:prstGeom prst="rect">
            <a:avLst/>
          </a:prstGeom>
          <a:noFill/>
        </p:spPr>
        <p:txBody>
          <a:bodyPr wrap="square" rtlCol="0">
            <a:spAutoFit/>
          </a:bodyPr>
          <a:lstStyle/>
          <a:p>
            <a:r>
              <a:rPr lang="en-GB" sz="6000" dirty="0" smtClean="0">
                <a:solidFill>
                  <a:schemeClr val="accent2"/>
                </a:solidFill>
              </a:rPr>
              <a:t>Any questions?</a:t>
            </a:r>
            <a:endParaRPr lang="en-GB" sz="6000" dirty="0">
              <a:solidFill>
                <a:schemeClr val="accent2"/>
              </a:solidFill>
            </a:endParaRPr>
          </a:p>
        </p:txBody>
      </p:sp>
    </p:spTree>
    <p:extLst>
      <p:ext uri="{BB962C8B-B14F-4D97-AF65-F5344CB8AC3E}">
        <p14:creationId xmlns:p14="http://schemas.microsoft.com/office/powerpoint/2010/main" val="41269379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4143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wo Block Tex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3933056"/>
            <a:ext cx="7776864" cy="1752600"/>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21435223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2060848"/>
            <a:ext cx="8229600" cy="4065315"/>
          </a:xfrm>
        </p:spPr>
        <p:txBody>
          <a:bodyPr/>
          <a:lstStyle>
            <a:lvl2pPr>
              <a:defRPr sz="16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65379743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400" b="1" cap="all">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3484373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19256"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23071027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2"/>
            <a:ext cx="4040188" cy="885775"/>
          </a:xfrm>
        </p:spPr>
        <p:txBody>
          <a:bodyPr anchor="b">
            <a:noAutofit/>
          </a:bodyPr>
          <a:lstStyle>
            <a:lvl1pPr marL="0" indent="0">
              <a:buNone/>
              <a:defRPr sz="2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420887"/>
            <a:ext cx="4040188"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2"/>
            <a:ext cx="4041775" cy="885775"/>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420887"/>
            <a:ext cx="4041775" cy="3705275"/>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3"/>
          <p:cNvSpPr>
            <a:spLocks noGrp="1"/>
          </p:cNvSpPr>
          <p:nvPr userDrawn="1">
            <p:ph type="sldNum" sz="quarter" idx="10"/>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8" name="Footer Placeholder 4"/>
          <p:cNvSpPr>
            <a:spLocks noGrp="1"/>
          </p:cNvSpPr>
          <p:nvPr userDrawn="1">
            <p:ph type="ftr" sz="quarter" idx="11"/>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95459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3"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92070955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a:prstGeom prst="rect">
            <a:avLst/>
          </a:prstGeom>
        </p:spPr>
        <p:txBody>
          <a:bodyPr/>
          <a:lstStyle>
            <a:lvl1pPr algn="l">
              <a:defRPr sz="2400">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4"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413390218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3"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58509950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3008313" cy="1162050"/>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124744"/>
            <a:ext cx="5111750" cy="5001419"/>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2276872"/>
            <a:ext cx="3008313" cy="384929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91977759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400" b="1">
                <a:solidFill>
                  <a:schemeClr val="accent2"/>
                </a:solidFill>
                <a:latin typeface="Arial" pitchFamily="34" charset="0"/>
                <a:cs typeface="Arial"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3"/>
          <p:cNvSpPr>
            <a:spLocks noGrp="1"/>
          </p:cNvSpPr>
          <p:nvPr userDrawn="1">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6" name="Footer Placeholder 4"/>
          <p:cNvSpPr>
            <a:spLocks noGrp="1"/>
          </p:cNvSpPr>
          <p:nvPr userDrawn="1">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83995294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Any Questions?">
    <p:spTree>
      <p:nvGrpSpPr>
        <p:cNvPr id="1" name=""/>
        <p:cNvGrpSpPr/>
        <p:nvPr/>
      </p:nvGrpSpPr>
      <p:grpSpPr>
        <a:xfrm>
          <a:off x="0" y="0"/>
          <a:ext cx="0" cy="0"/>
          <a:chOff x="0" y="0"/>
          <a:chExt cx="0" cy="0"/>
        </a:xfrm>
      </p:grpSpPr>
      <p:sp>
        <p:nvSpPr>
          <p:cNvPr id="2" name="TextBox 1"/>
          <p:cNvSpPr txBox="1"/>
          <p:nvPr userDrawn="1"/>
        </p:nvSpPr>
        <p:spPr>
          <a:xfrm>
            <a:off x="2124000" y="2808000"/>
            <a:ext cx="4896000" cy="1015663"/>
          </a:xfrm>
          <a:prstGeom prst="rect">
            <a:avLst/>
          </a:prstGeom>
          <a:noFill/>
        </p:spPr>
        <p:txBody>
          <a:bodyPr wrap="square" rtlCol="0">
            <a:spAutoFit/>
          </a:bodyPr>
          <a:lstStyle/>
          <a:p>
            <a:r>
              <a:rPr lang="en-GB" sz="6000" dirty="0" smtClean="0">
                <a:solidFill>
                  <a:schemeClr val="accent2"/>
                </a:solidFill>
              </a:rPr>
              <a:t>Any questions?</a:t>
            </a:r>
            <a:endParaRPr lang="en-GB" sz="6000" dirty="0">
              <a:solidFill>
                <a:schemeClr val="accent2"/>
              </a:solidFill>
            </a:endParaRPr>
          </a:p>
        </p:txBody>
      </p:sp>
    </p:spTree>
    <p:extLst>
      <p:ext uri="{BB962C8B-B14F-4D97-AF65-F5344CB8AC3E}">
        <p14:creationId xmlns:p14="http://schemas.microsoft.com/office/powerpoint/2010/main" val="323843354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901553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4"/>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975207444"/>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498547891"/>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4"/>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446178802"/>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827406135"/>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image" Target="../media/image5.jpeg"/><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theme" Target="../theme/theme10.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62.xml"/><Relationship Id="rId1" Type="http://schemas.openxmlformats.org/officeDocument/2006/relationships/slideLayout" Target="../slideLayouts/slideLayout61.xml"/><Relationship Id="rId4" Type="http://schemas.openxmlformats.org/officeDocument/2006/relationships/image" Target="../media/image4.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image" Target="../media/image3.jpeg"/><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theme" Target="../theme/theme12.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13.xml"/><Relationship Id="rId1" Type="http://schemas.openxmlformats.org/officeDocument/2006/relationships/slideLayout" Target="../slideLayouts/slideLayout7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image" Target="../media/image3.jpeg"/><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theme" Target="../theme/theme1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15.xml"/><Relationship Id="rId1" Type="http://schemas.openxmlformats.org/officeDocument/2006/relationships/slideLayout" Target="../slideLayouts/slideLayout84.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92.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image" Target="../media/image3.jpeg"/><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theme" Target="../theme/theme16.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17.xml"/><Relationship Id="rId1" Type="http://schemas.openxmlformats.org/officeDocument/2006/relationships/slideLayout" Target="../slideLayouts/slideLayout9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image" Target="../media/image7.jpeg"/><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theme" Target="../theme/theme18.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114.xml"/><Relationship Id="rId13" Type="http://schemas.openxmlformats.org/officeDocument/2006/relationships/image" Target="../media/image7.jpeg"/><Relationship Id="rId3" Type="http://schemas.openxmlformats.org/officeDocument/2006/relationships/slideLayout" Target="../slideLayouts/slideLayout109.xml"/><Relationship Id="rId7" Type="http://schemas.openxmlformats.org/officeDocument/2006/relationships/slideLayout" Target="../slideLayouts/slideLayout113.xml"/><Relationship Id="rId12" Type="http://schemas.openxmlformats.org/officeDocument/2006/relationships/theme" Target="../theme/theme19.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11" Type="http://schemas.openxmlformats.org/officeDocument/2006/relationships/slideLayout" Target="../slideLayouts/slideLayout117.xml"/><Relationship Id="rId5" Type="http://schemas.openxmlformats.org/officeDocument/2006/relationships/slideLayout" Target="../slideLayouts/slideLayout111.xml"/><Relationship Id="rId10" Type="http://schemas.openxmlformats.org/officeDocument/2006/relationships/slideLayout" Target="../slideLayouts/slideLayout116.xml"/><Relationship Id="rId4" Type="http://schemas.openxmlformats.org/officeDocument/2006/relationships/slideLayout" Target="../slideLayouts/slideLayout110.xml"/><Relationship Id="rId9" Type="http://schemas.openxmlformats.org/officeDocument/2006/relationships/slideLayout" Target="../slideLayouts/slideLayout11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125.xml"/><Relationship Id="rId3" Type="http://schemas.openxmlformats.org/officeDocument/2006/relationships/slideLayout" Target="../slideLayouts/slideLayout120.xml"/><Relationship Id="rId7" Type="http://schemas.openxmlformats.org/officeDocument/2006/relationships/slideLayout" Target="../slideLayouts/slideLayout124.xml"/><Relationship Id="rId12" Type="http://schemas.openxmlformats.org/officeDocument/2006/relationships/theme" Target="../theme/theme20.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5" Type="http://schemas.openxmlformats.org/officeDocument/2006/relationships/slideLayout" Target="../slideLayouts/slideLayout122.xml"/><Relationship Id="rId10" Type="http://schemas.openxmlformats.org/officeDocument/2006/relationships/slideLayout" Target="../slideLayouts/slideLayout127.xml"/><Relationship Id="rId4" Type="http://schemas.openxmlformats.org/officeDocument/2006/relationships/slideLayout" Target="../slideLayouts/slideLayout121.xml"/><Relationship Id="rId9" Type="http://schemas.openxmlformats.org/officeDocument/2006/relationships/slideLayout" Target="../slideLayouts/slideLayout126.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136.xml"/><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image" Target="../media/image3.jpeg"/><Relationship Id="rId2" Type="http://schemas.openxmlformats.org/officeDocument/2006/relationships/slideLayout" Target="../slideLayouts/slideLayout130.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theme" Target="../theme/theme21.xml"/><Relationship Id="rId5" Type="http://schemas.openxmlformats.org/officeDocument/2006/relationships/slideLayout" Target="../slideLayouts/slideLayout133.xml"/><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3.jpe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image" Target="../media/image5.jpe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4" Type="http://schemas.openxmlformats.org/officeDocument/2006/relationships/image" Target="../media/image4.jpeg"/></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image" Target="../media/image6.jpeg"/><Relationship Id="rId5" Type="http://schemas.openxmlformats.org/officeDocument/2006/relationships/image" Target="../media/image1.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image" Target="../media/image3.jpeg"/><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theme" Target="../theme/theme8.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9.xml"/><Relationship Id="rId1"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0" y="1052736"/>
            <a:ext cx="4968552" cy="4968552"/>
          </a:xfrm>
          <a:prstGeom prst="rect">
            <a:avLst/>
          </a:prstGeom>
        </p:spPr>
      </p:pic>
      <p:sp>
        <p:nvSpPr>
          <p:cNvPr id="5" name="TextBox 4"/>
          <p:cNvSpPr txBox="1"/>
          <p:nvPr/>
        </p:nvSpPr>
        <p:spPr>
          <a:xfrm>
            <a:off x="6588224" y="6093296"/>
            <a:ext cx="2160240" cy="276999"/>
          </a:xfrm>
          <a:prstGeom prst="rect">
            <a:avLst/>
          </a:prstGeom>
          <a:noFill/>
        </p:spPr>
        <p:txBody>
          <a:bodyPr wrap="square" rIns="54000" rtlCol="0">
            <a:spAutoFit/>
          </a:bodyPr>
          <a:lstStyle/>
          <a:p>
            <a:pPr algn="r"/>
            <a:r>
              <a:rPr lang="en-GB" sz="1200" dirty="0" smtClean="0">
                <a:solidFill>
                  <a:schemeClr val="accent2"/>
                </a:solidFill>
                <a:latin typeface="+mn-lt"/>
              </a:rPr>
              <a:t>Answers</a:t>
            </a:r>
            <a:r>
              <a:rPr lang="en-GB" sz="1200" dirty="0" smtClean="0">
                <a:latin typeface="+mn-lt"/>
              </a:rPr>
              <a:t> not options...</a:t>
            </a:r>
            <a:endParaRPr lang="en-GB" sz="1200" dirty="0">
              <a:latin typeface="+mn-lt"/>
            </a:endParaRP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588223" y="375228"/>
            <a:ext cx="2161512" cy="614742"/>
          </a:xfrm>
          <a:prstGeom prst="rect">
            <a:avLst/>
          </a:prstGeom>
        </p:spPr>
      </p:pic>
    </p:spTree>
    <p:extLst>
      <p:ext uri="{BB962C8B-B14F-4D97-AF65-F5344CB8AC3E}">
        <p14:creationId xmlns:p14="http://schemas.microsoft.com/office/powerpoint/2010/main" val="181850698"/>
      </p:ext>
    </p:extLst>
  </p:cSld>
  <p:clrMap bg1="lt1" tx1="dk1" bg2="lt2" tx2="dk2" accent1="accent1" accent2="accent2" accent3="accent3" accent4="accent4" accent5="accent5" accent6="accent6" hlink="hlink" folHlink="folHlink"/>
  <p:sldLayoutIdLst>
    <p:sldLayoutId id="2147483661" r:id="rId1"/>
    <p:sldLayoutId id="2147483809" r:id="rId2"/>
  </p:sldLayoutIdLst>
  <p:timing>
    <p:tnLst>
      <p:par>
        <p:cTn id="1" dur="indefinite" restart="never" nodeType="tmRoot"/>
      </p:par>
    </p:tnLst>
  </p:timing>
  <p:txStyles>
    <p:titleStyle>
      <a:lvl1pPr algn="l" rtl="0" eaLnBrk="1" fontAlgn="base" hangingPunct="1">
        <a:spcBef>
          <a:spcPct val="0"/>
        </a:spcBef>
        <a:spcAft>
          <a:spcPct val="0"/>
        </a:spcAft>
        <a:defRPr sz="2400">
          <a:solidFill>
            <a:srgbClr val="D59F0F"/>
          </a:solidFill>
          <a:latin typeface="+mj-lt"/>
          <a:ea typeface="ＭＳ Ｐゴシック" charset="-128"/>
          <a:cs typeface="ＭＳ Ｐゴシック" charset="-128"/>
        </a:defRPr>
      </a:lvl1pPr>
      <a:lvl2pPr algn="l" rtl="0" eaLnBrk="1" fontAlgn="base" hangingPunct="1">
        <a:spcBef>
          <a:spcPct val="0"/>
        </a:spcBef>
        <a:spcAft>
          <a:spcPct val="0"/>
        </a:spcAft>
        <a:defRPr sz="2400">
          <a:solidFill>
            <a:srgbClr val="D59F0F"/>
          </a:solidFill>
          <a:latin typeface="Arial" charset="0"/>
          <a:ea typeface="ＭＳ Ｐゴシック" charset="-128"/>
          <a:cs typeface="ＭＳ Ｐゴシック" charset="-128"/>
        </a:defRPr>
      </a:lvl2pPr>
      <a:lvl3pPr algn="l" rtl="0" eaLnBrk="1" fontAlgn="base" hangingPunct="1">
        <a:spcBef>
          <a:spcPct val="0"/>
        </a:spcBef>
        <a:spcAft>
          <a:spcPct val="0"/>
        </a:spcAft>
        <a:defRPr sz="2400">
          <a:solidFill>
            <a:srgbClr val="D59F0F"/>
          </a:solidFill>
          <a:latin typeface="Arial" charset="0"/>
          <a:ea typeface="ＭＳ Ｐゴシック" charset="-128"/>
          <a:cs typeface="ＭＳ Ｐゴシック" charset="-128"/>
        </a:defRPr>
      </a:lvl3pPr>
      <a:lvl4pPr algn="l" rtl="0" eaLnBrk="1" fontAlgn="base" hangingPunct="1">
        <a:spcBef>
          <a:spcPct val="0"/>
        </a:spcBef>
        <a:spcAft>
          <a:spcPct val="0"/>
        </a:spcAft>
        <a:defRPr sz="2400">
          <a:solidFill>
            <a:srgbClr val="D59F0F"/>
          </a:solidFill>
          <a:latin typeface="Arial" charset="0"/>
          <a:ea typeface="ＭＳ Ｐゴシック" charset="-128"/>
          <a:cs typeface="ＭＳ Ｐゴシック" charset="-128"/>
        </a:defRPr>
      </a:lvl4pPr>
      <a:lvl5pPr algn="l" rtl="0" eaLnBrk="1" fontAlgn="base" hangingPunct="1">
        <a:spcBef>
          <a:spcPct val="0"/>
        </a:spcBef>
        <a:spcAft>
          <a:spcPct val="0"/>
        </a:spcAft>
        <a:defRPr sz="2400">
          <a:solidFill>
            <a:srgbClr val="D59F0F"/>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eaLnBrk="1" fontAlgn="base" hangingPunct="1">
        <a:lnSpc>
          <a:spcPts val="3125"/>
        </a:lnSpc>
        <a:spcBef>
          <a:spcPct val="80000"/>
        </a:spcBef>
        <a:spcAft>
          <a:spcPct val="0"/>
        </a:spcAft>
        <a:defRPr sz="2600">
          <a:solidFill>
            <a:srgbClr val="000000"/>
          </a:solidFill>
          <a:latin typeface="+mn-lt"/>
          <a:ea typeface="ＭＳ Ｐゴシック" charset="-128"/>
          <a:cs typeface="ＭＳ Ｐゴシック" charset="-128"/>
        </a:defRPr>
      </a:lvl1pPr>
      <a:lvl2pPr marL="274638" indent="-273050" algn="l" rtl="0" eaLnBrk="1" fontAlgn="base" hangingPunct="1">
        <a:lnSpc>
          <a:spcPts val="3125"/>
        </a:lnSpc>
        <a:spcBef>
          <a:spcPct val="60000"/>
        </a:spcBef>
        <a:spcAft>
          <a:spcPct val="0"/>
        </a:spcAft>
        <a:buClr>
          <a:srgbClr val="D59F0F"/>
        </a:buClr>
        <a:buFont typeface="Times" charset="0"/>
        <a:buChar char="•"/>
        <a:defRPr sz="2600">
          <a:solidFill>
            <a:srgbClr val="000000"/>
          </a:solidFill>
          <a:latin typeface="+mn-lt"/>
          <a:ea typeface="ＭＳ Ｐゴシック" charset="-128"/>
        </a:defRPr>
      </a:lvl2pPr>
      <a:lvl3pPr marL="517525" indent="-241300" algn="l" rtl="0" eaLnBrk="1" fontAlgn="base" hangingPunct="1">
        <a:lnSpc>
          <a:spcPts val="3125"/>
        </a:lnSpc>
        <a:spcBef>
          <a:spcPct val="40000"/>
        </a:spcBef>
        <a:spcAft>
          <a:spcPct val="0"/>
        </a:spcAft>
        <a:buFont typeface="Frutiger 45 Light" charset="0"/>
        <a:buChar char="–"/>
        <a:defRPr sz="2600">
          <a:solidFill>
            <a:srgbClr val="000000"/>
          </a:solidFill>
          <a:latin typeface="+mn-lt"/>
          <a:ea typeface="ＭＳ Ｐゴシック" charset="-128"/>
        </a:defRPr>
      </a:lvl3pPr>
      <a:lvl4pPr marL="747713" indent="-228600" algn="l" rtl="0" eaLnBrk="1" fontAlgn="base" hangingPunct="1">
        <a:lnSpc>
          <a:spcPts val="3125"/>
        </a:lnSpc>
        <a:spcBef>
          <a:spcPct val="40000"/>
        </a:spcBef>
        <a:spcAft>
          <a:spcPct val="0"/>
        </a:spcAft>
        <a:buClr>
          <a:srgbClr val="D59F0F"/>
        </a:buClr>
        <a:buFont typeface="Times" charset="0"/>
        <a:buChar char="•"/>
        <a:defRPr sz="2600">
          <a:solidFill>
            <a:srgbClr val="000000"/>
          </a:solidFill>
          <a:latin typeface="+mn-lt"/>
          <a:ea typeface="ＭＳ Ｐゴシック" charset="-128"/>
        </a:defRPr>
      </a:lvl4pPr>
      <a:lvl5pPr marL="1166813" indent="-228600" algn="l" rtl="0" eaLnBrk="1" fontAlgn="base" hangingPunct="1">
        <a:lnSpc>
          <a:spcPts val="3125"/>
        </a:lnSpc>
        <a:spcBef>
          <a:spcPct val="40000"/>
        </a:spcBef>
        <a:spcAft>
          <a:spcPct val="0"/>
        </a:spcAft>
        <a:buFont typeface="Frutiger 45 Light" charset="0"/>
        <a:defRPr sz="2600">
          <a:solidFill>
            <a:srgbClr val="000000"/>
          </a:solidFill>
          <a:latin typeface="+mn-lt"/>
          <a:ea typeface="ＭＳ Ｐゴシック" charset="-128"/>
        </a:defRPr>
      </a:lvl5pPr>
      <a:lvl6pPr marL="1624013" indent="-228600" algn="l" rtl="0" eaLnBrk="1" fontAlgn="base" hangingPunct="1">
        <a:lnSpc>
          <a:spcPct val="120000"/>
        </a:lnSpc>
        <a:spcBef>
          <a:spcPct val="40000"/>
        </a:spcBef>
        <a:spcAft>
          <a:spcPct val="0"/>
        </a:spcAft>
        <a:buFont typeface="Frutiger 45 Light" pitchFamily="1" charset="0"/>
        <a:defRPr sz="2600">
          <a:solidFill>
            <a:srgbClr val="464847"/>
          </a:solidFill>
          <a:latin typeface="+mn-lt"/>
          <a:ea typeface="ＭＳ Ｐゴシック" charset="-128"/>
        </a:defRPr>
      </a:lvl6pPr>
      <a:lvl7pPr marL="2081213" indent="-228600" algn="l" rtl="0" eaLnBrk="1" fontAlgn="base" hangingPunct="1">
        <a:lnSpc>
          <a:spcPct val="120000"/>
        </a:lnSpc>
        <a:spcBef>
          <a:spcPct val="40000"/>
        </a:spcBef>
        <a:spcAft>
          <a:spcPct val="0"/>
        </a:spcAft>
        <a:buFont typeface="Frutiger 45 Light" pitchFamily="1" charset="0"/>
        <a:defRPr sz="2600">
          <a:solidFill>
            <a:srgbClr val="464847"/>
          </a:solidFill>
          <a:latin typeface="+mn-lt"/>
          <a:ea typeface="ＭＳ Ｐゴシック" charset="-128"/>
        </a:defRPr>
      </a:lvl7pPr>
      <a:lvl8pPr marL="2538413" indent="-228600" algn="l" rtl="0" eaLnBrk="1" fontAlgn="base" hangingPunct="1">
        <a:lnSpc>
          <a:spcPct val="120000"/>
        </a:lnSpc>
        <a:spcBef>
          <a:spcPct val="40000"/>
        </a:spcBef>
        <a:spcAft>
          <a:spcPct val="0"/>
        </a:spcAft>
        <a:buFont typeface="Frutiger 45 Light" pitchFamily="1" charset="0"/>
        <a:defRPr sz="2600">
          <a:solidFill>
            <a:srgbClr val="464847"/>
          </a:solidFill>
          <a:latin typeface="+mn-lt"/>
          <a:ea typeface="ＭＳ Ｐゴシック" charset="-128"/>
        </a:defRPr>
      </a:lvl8pPr>
      <a:lvl9pPr marL="2995613" indent="-228600" algn="l" rtl="0" eaLnBrk="1" fontAlgn="base" hangingPunct="1">
        <a:lnSpc>
          <a:spcPct val="120000"/>
        </a:lnSpc>
        <a:spcBef>
          <a:spcPct val="40000"/>
        </a:spcBef>
        <a:spcAft>
          <a:spcPct val="0"/>
        </a:spcAft>
        <a:buFont typeface="Frutiger 45 Light" pitchFamily="1" charset="0"/>
        <a:defRPr sz="2600">
          <a:solidFill>
            <a:srgbClr val="464847"/>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pic>
        <p:nvPicPr>
          <p:cNvPr id="6" name="Picture 5" descr="INHOUSE FREETHINKING LOGO.jpg"/>
          <p:cNvPicPr>
            <a:picLocks noChangeAspect="1"/>
          </p:cNvPicPr>
          <p:nvPr/>
        </p:nvPicPr>
        <p:blipFill>
          <a:blip r:embed="rId12" cstate="print"/>
          <a:stretch>
            <a:fillRect/>
          </a:stretch>
        </p:blipFill>
        <p:spPr>
          <a:xfrm>
            <a:off x="7164000" y="403200"/>
            <a:ext cx="1512000" cy="605405"/>
          </a:xfrm>
          <a:prstGeom prst="rect">
            <a:avLst/>
          </a:prstGeom>
        </p:spPr>
      </p:pic>
    </p:spTree>
    <p:extLst>
      <p:ext uri="{BB962C8B-B14F-4D97-AF65-F5344CB8AC3E}">
        <p14:creationId xmlns:p14="http://schemas.microsoft.com/office/powerpoint/2010/main" val="130973239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 descr="Freethinking_L_RGB_300dpi.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2988" y="2708275"/>
            <a:ext cx="6735762" cy="1404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9590677"/>
      </p:ext>
    </p:extLst>
  </p:cSld>
  <p:clrMap bg1="lt1" tx1="dk1" bg2="lt2" tx2="dk2" accent1="accent1" accent2="accent2" accent3="accent3" accent4="accent4" accent5="accent5" accent6="accent6" hlink="hlink" folHlink="folHlink"/>
  <p:sldLayoutIdLst>
    <p:sldLayoutId id="2147483719" r:id="rId1"/>
    <p:sldLayoutId id="2147483720"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7" name="Picture 6" descr="16455334.jpg"/>
          <p:cNvPicPr>
            <a:picLocks noChangeAspect="1"/>
          </p:cNvPicPr>
          <p:nvPr/>
        </p:nvPicPr>
        <p:blipFill>
          <a:blip r:embed="rId12" cstate="print"/>
          <a:stretch>
            <a:fillRect/>
          </a:stretch>
        </p:blipFill>
        <p:spPr>
          <a:xfrm>
            <a:off x="7164288" y="404664"/>
            <a:ext cx="1535830" cy="432000"/>
          </a:xfrm>
          <a:prstGeom prst="rect">
            <a:avLst/>
          </a:prstGeom>
        </p:spPr>
      </p:pic>
      <p:sp>
        <p:nvSpPr>
          <p:cNvPr id="4" name="Slide Number Placeholder 3"/>
          <p:cNvSpPr>
            <a:spLocks noGrp="1"/>
          </p:cNvSpPr>
          <p:nvPr>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410835177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 descr="Freethinking_L_RGB_300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988" y="2708275"/>
            <a:ext cx="6735762" cy="1404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2843911"/>
      </p:ext>
    </p:extLst>
  </p:cSld>
  <p:clrMap bg1="lt1" tx1="dk1" bg2="lt2" tx2="dk2" accent1="accent1" accent2="accent2" accent3="accent3" accent4="accent4" accent5="accent5" accent6="accent6" hlink="hlink" folHlink="folHlink"/>
  <p:sldLayoutIdLst>
    <p:sldLayoutId id="2147483746"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7" name="Picture 6" descr="16455334.jpg"/>
          <p:cNvPicPr>
            <a:picLocks noChangeAspect="1"/>
          </p:cNvPicPr>
          <p:nvPr/>
        </p:nvPicPr>
        <p:blipFill>
          <a:blip r:embed="rId12" cstate="print"/>
          <a:stretch>
            <a:fillRect/>
          </a:stretch>
        </p:blipFill>
        <p:spPr>
          <a:xfrm>
            <a:off x="7164288" y="404664"/>
            <a:ext cx="1535830" cy="432000"/>
          </a:xfrm>
          <a:prstGeom prst="rect">
            <a:avLst/>
          </a:prstGeom>
        </p:spPr>
      </p:pic>
      <p:sp>
        <p:nvSpPr>
          <p:cNvPr id="4" name="Slide Number Placeholder 3"/>
          <p:cNvSpPr>
            <a:spLocks noGrp="1"/>
          </p:cNvSpPr>
          <p:nvPr>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08910011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 descr="Freethinking_L_RGB_300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988" y="2708275"/>
            <a:ext cx="6735762" cy="1404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2571210"/>
      </p:ext>
    </p:extLst>
  </p:cSld>
  <p:clrMap bg1="lt1" tx1="dk1" bg2="lt2" tx2="dk2" accent1="accent1" accent2="accent2" accent3="accent3" accent4="accent4" accent5="accent5" accent6="accent6" hlink="hlink" folHlink="folHlink"/>
  <p:sldLayoutIdLst>
    <p:sldLayoutId id="2147483759"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7" name="Picture 6" descr="16455334.jpg"/>
          <p:cNvPicPr>
            <a:picLocks noChangeAspect="1"/>
          </p:cNvPicPr>
          <p:nvPr/>
        </p:nvPicPr>
        <p:blipFill>
          <a:blip r:embed="rId12" cstate="print"/>
          <a:stretch>
            <a:fillRect/>
          </a:stretch>
        </p:blipFill>
        <p:spPr>
          <a:xfrm>
            <a:off x="7164288" y="404664"/>
            <a:ext cx="1535830" cy="432000"/>
          </a:xfrm>
          <a:prstGeom prst="rect">
            <a:avLst/>
          </a:prstGeom>
        </p:spPr>
      </p:pic>
      <p:sp>
        <p:nvSpPr>
          <p:cNvPr id="4" name="Slide Number Placeholder 3"/>
          <p:cNvSpPr>
            <a:spLocks noGrp="1"/>
          </p:cNvSpPr>
          <p:nvPr>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193314529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 descr="Freethinking_L_RGB_300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988" y="2708275"/>
            <a:ext cx="6735762" cy="1404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1635618"/>
      </p:ext>
    </p:extLst>
  </p:cSld>
  <p:clrMap bg1="lt1" tx1="dk1" bg2="lt2" tx2="dk2" accent1="accent1" accent2="accent2" accent3="accent3" accent4="accent4" accent5="accent5" accent6="accent6" hlink="hlink" folHlink="folHlink"/>
  <p:sldLayoutIdLst>
    <p:sldLayoutId id="2147483772"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35696" y="274638"/>
            <a:ext cx="6851104"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67544" y="1700808"/>
            <a:ext cx="8229600" cy="438194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9" descr="FCR_BlueTab"/>
          <p:cNvPicPr>
            <a:picLocks noChangeAspect="1" noChangeArrowheads="1"/>
          </p:cNvPicPr>
          <p:nvPr/>
        </p:nvPicPr>
        <p:blipFill>
          <a:blip r:embed="rId13" cstate="print"/>
          <a:srcRect/>
          <a:stretch>
            <a:fillRect/>
          </a:stretch>
        </p:blipFill>
        <p:spPr bwMode="auto">
          <a:xfrm>
            <a:off x="0" y="0"/>
            <a:ext cx="1787979" cy="1714512"/>
          </a:xfrm>
          <a:prstGeom prst="flowChartDelay">
            <a:avLst/>
          </a:prstGeom>
          <a:noFill/>
          <a:ln w="9525">
            <a:noFill/>
            <a:miter lim="800000"/>
            <a:headEnd/>
            <a:tailEnd/>
          </a:ln>
        </p:spPr>
      </p:pic>
    </p:spTree>
    <p:extLst>
      <p:ext uri="{BB962C8B-B14F-4D97-AF65-F5344CB8AC3E}">
        <p14:creationId xmlns:p14="http://schemas.microsoft.com/office/powerpoint/2010/main" val="3084711450"/>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0"/>
            <a:ext cx="9144000" cy="92867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2" name="Title Placeholder 1"/>
          <p:cNvSpPr>
            <a:spLocks noGrp="1"/>
          </p:cNvSpPr>
          <p:nvPr>
            <p:ph type="title"/>
          </p:nvPr>
        </p:nvSpPr>
        <p:spPr>
          <a:xfrm>
            <a:off x="457200" y="0"/>
            <a:ext cx="8229600" cy="1000108"/>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Rectangle 7"/>
          <p:cNvSpPr/>
          <p:nvPr/>
        </p:nvSpPr>
        <p:spPr>
          <a:xfrm>
            <a:off x="0" y="5857892"/>
            <a:ext cx="9144000" cy="1000108"/>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9" descr="FCR_BlueTab"/>
          <p:cNvPicPr>
            <a:picLocks noChangeAspect="1" noChangeArrowheads="1"/>
          </p:cNvPicPr>
          <p:nvPr/>
        </p:nvPicPr>
        <p:blipFill>
          <a:blip r:embed="rId13" cstate="print"/>
          <a:srcRect/>
          <a:stretch>
            <a:fillRect/>
          </a:stretch>
        </p:blipFill>
        <p:spPr bwMode="auto">
          <a:xfrm>
            <a:off x="0" y="5857868"/>
            <a:ext cx="1042988" cy="1000132"/>
          </a:xfrm>
          <a:prstGeom prst="flowChartDelay">
            <a:avLst/>
          </a:prstGeom>
          <a:noFill/>
          <a:ln w="9525">
            <a:noFill/>
            <a:miter lim="800000"/>
            <a:headEnd/>
            <a:tailEnd/>
          </a:ln>
        </p:spPr>
      </p:pic>
    </p:spTree>
    <p:extLst>
      <p:ext uri="{BB962C8B-B14F-4D97-AF65-F5344CB8AC3E}">
        <p14:creationId xmlns:p14="http://schemas.microsoft.com/office/powerpoint/2010/main" val="72682152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83068244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21096926"/>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ctr" defTabSz="914400" rtl="0" eaLnBrk="1" latinLnBrk="0" hangingPunct="1">
        <a:spcBef>
          <a:spcPct val="0"/>
        </a:spcBef>
        <a:buNone/>
        <a:defRPr sz="4400" kern="1200">
          <a:solidFill>
            <a:schemeClr val="accent4"/>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7" name="Picture 6" descr="16455334.jpg"/>
          <p:cNvPicPr>
            <a:picLocks noChangeAspect="1"/>
          </p:cNvPicPr>
          <p:nvPr/>
        </p:nvPicPr>
        <p:blipFill>
          <a:blip r:embed="rId12" cstate="print"/>
          <a:stretch>
            <a:fillRect/>
          </a:stretch>
        </p:blipFill>
        <p:spPr>
          <a:xfrm>
            <a:off x="7164288" y="404664"/>
            <a:ext cx="1535830" cy="432000"/>
          </a:xfrm>
          <a:prstGeom prst="rect">
            <a:avLst/>
          </a:prstGeom>
        </p:spPr>
      </p:pic>
      <p:sp>
        <p:nvSpPr>
          <p:cNvPr id="4" name="Slide Number Placeholder 3"/>
          <p:cNvSpPr>
            <a:spLocks noGrp="1"/>
          </p:cNvSpPr>
          <p:nvPr>
            <p:ph type="sldNum" sz="quarter" idx="4"/>
          </p:nvPr>
        </p:nvSpPr>
        <p:spPr>
          <a:xfrm>
            <a:off x="467544" y="6309321"/>
            <a:ext cx="360040" cy="216024"/>
          </a:xfrm>
          <a:prstGeom prst="rect">
            <a:avLst/>
          </a:prstGeom>
        </p:spPr>
        <p:txBody>
          <a:bodyPr/>
          <a:lstStyle>
            <a:lvl1pPr>
              <a:defRPr sz="6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p:ph type="ftr" sz="quarter" idx="3"/>
          </p:nvPr>
        </p:nvSpPr>
        <p:spPr>
          <a:xfrm>
            <a:off x="827585" y="6309320"/>
            <a:ext cx="2088232" cy="216024"/>
          </a:xfrm>
          <a:prstGeom prst="rect">
            <a:avLst/>
          </a:prstGeom>
        </p:spPr>
        <p:txBody>
          <a:bodyPr/>
          <a:lstStyle>
            <a:lvl1pPr>
              <a:defRPr sz="6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562558193"/>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Lst>
  <p:hf hdr="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Clr>
          <a:schemeClr val="accent2"/>
        </a:buClr>
        <a:buFont typeface="Arial" pitchFamily="34" charset="0"/>
        <a:buChar char="•"/>
        <a:defRPr sz="1800" kern="1200">
          <a:solidFill>
            <a:schemeClr val="tx1"/>
          </a:solidFill>
          <a:latin typeface="Arial" pitchFamily="34" charset="0"/>
          <a:ea typeface="+mn-ea"/>
          <a:cs typeface="Arial" pitchFamily="34" charset="0"/>
        </a:defRPr>
      </a:lvl1pPr>
      <a:lvl2pPr marL="557213" indent="-214313" algn="l" defTabSz="685800" rtl="0" eaLnBrk="1" latinLnBrk="0" hangingPunct="1">
        <a:spcBef>
          <a:spcPct val="20000"/>
        </a:spcBef>
        <a:buClr>
          <a:schemeClr val="accent2"/>
        </a:buClr>
        <a:buFont typeface="Arial" pitchFamily="34" charset="0"/>
        <a:buChar char="–"/>
        <a:defRPr sz="1200" kern="1200">
          <a:solidFill>
            <a:schemeClr val="tx1"/>
          </a:solidFill>
          <a:latin typeface="Arial" pitchFamily="34" charset="0"/>
          <a:ea typeface="+mn-ea"/>
          <a:cs typeface="Arial" pitchFamily="34" charset="0"/>
        </a:defRPr>
      </a:lvl2pPr>
      <a:lvl3pPr marL="857250" indent="-171450" algn="l" defTabSz="685800" rtl="0" eaLnBrk="1" latinLnBrk="0" hangingPunct="1">
        <a:spcBef>
          <a:spcPct val="20000"/>
        </a:spcBef>
        <a:buClr>
          <a:schemeClr val="accent2"/>
        </a:buClr>
        <a:buFont typeface="Arial" pitchFamily="34" charset="0"/>
        <a:buChar char="•"/>
        <a:defRPr sz="1200" kern="1200">
          <a:solidFill>
            <a:schemeClr val="tx1"/>
          </a:solidFill>
          <a:latin typeface="Arial" pitchFamily="34" charset="0"/>
          <a:ea typeface="+mn-ea"/>
          <a:cs typeface="Arial" pitchFamily="34" charset="0"/>
        </a:defRPr>
      </a:lvl3pPr>
      <a:lvl4pPr marL="1200150" indent="-171450" algn="l" defTabSz="685800" rtl="0" eaLnBrk="1" latinLnBrk="0" hangingPunct="1">
        <a:spcBef>
          <a:spcPct val="20000"/>
        </a:spcBef>
        <a:buClr>
          <a:schemeClr val="accent2"/>
        </a:buClr>
        <a:buFont typeface="Arial" pitchFamily="34" charset="0"/>
        <a:buChar char="–"/>
        <a:defRPr sz="1200" kern="1200">
          <a:solidFill>
            <a:schemeClr val="tx1"/>
          </a:solidFill>
          <a:latin typeface="Arial" pitchFamily="34" charset="0"/>
          <a:ea typeface="+mn-ea"/>
          <a:cs typeface="Arial" pitchFamily="34" charset="0"/>
        </a:defRPr>
      </a:lvl4pPr>
      <a:lvl5pPr marL="1543050" indent="-171450" algn="l" defTabSz="685800" rtl="0" eaLnBrk="1" latinLnBrk="0" hangingPunct="1">
        <a:spcBef>
          <a:spcPct val="20000"/>
        </a:spcBef>
        <a:buClr>
          <a:schemeClr val="accent2"/>
        </a:buClr>
        <a:buFont typeface="Arial" pitchFamily="34" charset="0"/>
        <a:buChar char="•"/>
        <a:defRPr sz="1200" kern="1200">
          <a:solidFill>
            <a:schemeClr val="tx1"/>
          </a:solidFill>
          <a:latin typeface="Arial" pitchFamily="34" charset="0"/>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7" name="Picture 6" descr="16455334.jpg"/>
          <p:cNvPicPr>
            <a:picLocks noChangeAspect="1"/>
          </p:cNvPicPr>
          <p:nvPr/>
        </p:nvPicPr>
        <p:blipFill>
          <a:blip r:embed="rId12" cstate="print"/>
          <a:stretch>
            <a:fillRect/>
          </a:stretch>
        </p:blipFill>
        <p:spPr>
          <a:xfrm>
            <a:off x="7164288" y="404664"/>
            <a:ext cx="1535830" cy="432000"/>
          </a:xfrm>
          <a:prstGeom prst="rect">
            <a:avLst/>
          </a:prstGeom>
        </p:spPr>
      </p:pic>
    </p:spTree>
    <p:extLst>
      <p:ext uri="{BB962C8B-B14F-4D97-AF65-F5344CB8AC3E}">
        <p14:creationId xmlns:p14="http://schemas.microsoft.com/office/powerpoint/2010/main" val="31577725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 descr="Freethinking_L_RGB_300dpi.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2988" y="2708275"/>
            <a:ext cx="6735762" cy="1404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2027269"/>
      </p:ext>
    </p:extLst>
  </p:cSld>
  <p:clrMap bg1="lt1" tx1="dk1" bg2="lt2" tx2="dk2" accent1="accent1" accent2="accent2" accent3="accent3" accent4="accent4" accent5="accent5" accent6="accent6" hlink="hlink" folHlink="folHlink"/>
  <p:sldLayoutIdLst>
    <p:sldLayoutId id="2147483675" r:id="rId1"/>
    <p:sldLayoutId id="2147483676"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pic>
        <p:nvPicPr>
          <p:cNvPr id="6" name="Picture 5" descr="INHOUSE FREETHINKING LOGO.jpg"/>
          <p:cNvPicPr>
            <a:picLocks noChangeAspect="1"/>
          </p:cNvPicPr>
          <p:nvPr/>
        </p:nvPicPr>
        <p:blipFill>
          <a:blip r:embed="rId12" cstate="print"/>
          <a:stretch>
            <a:fillRect/>
          </a:stretch>
        </p:blipFill>
        <p:spPr>
          <a:xfrm>
            <a:off x="7164000" y="403200"/>
            <a:ext cx="1512000" cy="605405"/>
          </a:xfrm>
          <a:prstGeom prst="rect">
            <a:avLst/>
          </a:prstGeom>
        </p:spPr>
      </p:pic>
    </p:spTree>
    <p:extLst>
      <p:ext uri="{BB962C8B-B14F-4D97-AF65-F5344CB8AC3E}">
        <p14:creationId xmlns:p14="http://schemas.microsoft.com/office/powerpoint/2010/main" val="388941894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 descr="Freethinking_L_RGB_300dpi.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2988" y="2708275"/>
            <a:ext cx="6735762" cy="1404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7274724"/>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0" y="1052736"/>
            <a:ext cx="4968552" cy="4968552"/>
          </a:xfrm>
          <a:prstGeom prst="rect">
            <a:avLst/>
          </a:prstGeom>
        </p:spPr>
      </p:pic>
      <p:pic>
        <p:nvPicPr>
          <p:cNvPr id="6" name="Picture 5" descr="16455334.jpg"/>
          <p:cNvPicPr>
            <a:picLocks noChangeAspect="1"/>
          </p:cNvPicPr>
          <p:nvPr/>
        </p:nvPicPr>
        <p:blipFill>
          <a:blip r:embed="rId6" cstate="print"/>
          <a:stretch>
            <a:fillRect/>
          </a:stretch>
        </p:blipFill>
        <p:spPr>
          <a:xfrm>
            <a:off x="6660232" y="404664"/>
            <a:ext cx="2060571" cy="579600"/>
          </a:xfrm>
          <a:prstGeom prst="rect">
            <a:avLst/>
          </a:prstGeom>
        </p:spPr>
      </p:pic>
      <p:sp>
        <p:nvSpPr>
          <p:cNvPr id="5" name="TextBox 4"/>
          <p:cNvSpPr txBox="1"/>
          <p:nvPr/>
        </p:nvSpPr>
        <p:spPr>
          <a:xfrm>
            <a:off x="6588224" y="6093296"/>
            <a:ext cx="2160240" cy="276999"/>
          </a:xfrm>
          <a:prstGeom prst="rect">
            <a:avLst/>
          </a:prstGeom>
          <a:noFill/>
        </p:spPr>
        <p:txBody>
          <a:bodyPr wrap="square" rIns="54000" rtlCol="0">
            <a:spAutoFit/>
          </a:bodyPr>
          <a:lstStyle/>
          <a:p>
            <a:pPr algn="r"/>
            <a:r>
              <a:rPr lang="en-GB" sz="1200" dirty="0" smtClean="0">
                <a:solidFill>
                  <a:schemeClr val="accent2"/>
                </a:solidFill>
                <a:latin typeface="+mn-lt"/>
              </a:rPr>
              <a:t>Answers</a:t>
            </a:r>
            <a:r>
              <a:rPr lang="en-GB" sz="1200" dirty="0" smtClean="0">
                <a:latin typeface="+mn-lt"/>
              </a:rPr>
              <a:t> not options...</a:t>
            </a:r>
            <a:endParaRPr lang="en-GB" sz="1200" dirty="0">
              <a:latin typeface="+mn-lt"/>
            </a:endParaRPr>
          </a:p>
        </p:txBody>
      </p:sp>
    </p:spTree>
    <p:extLst>
      <p:ext uri="{BB962C8B-B14F-4D97-AF65-F5344CB8AC3E}">
        <p14:creationId xmlns:p14="http://schemas.microsoft.com/office/powerpoint/2010/main" val="145756658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733" r:id="rId3"/>
  </p:sldLayoutIdLst>
  <p:timing>
    <p:tnLst>
      <p:par>
        <p:cTn id="1" dur="indefinite" restart="never" nodeType="tmRoot"/>
      </p:par>
    </p:tnLst>
  </p:timing>
  <p:txStyles>
    <p:titleStyle>
      <a:lvl1pPr algn="l" rtl="0" eaLnBrk="1" fontAlgn="base" hangingPunct="1">
        <a:spcBef>
          <a:spcPct val="0"/>
        </a:spcBef>
        <a:spcAft>
          <a:spcPct val="0"/>
        </a:spcAft>
        <a:defRPr sz="2400">
          <a:solidFill>
            <a:srgbClr val="D59F0F"/>
          </a:solidFill>
          <a:latin typeface="+mj-lt"/>
          <a:ea typeface="ＭＳ Ｐゴシック" charset="-128"/>
          <a:cs typeface="ＭＳ Ｐゴシック" charset="-128"/>
        </a:defRPr>
      </a:lvl1pPr>
      <a:lvl2pPr algn="l" rtl="0" eaLnBrk="1" fontAlgn="base" hangingPunct="1">
        <a:spcBef>
          <a:spcPct val="0"/>
        </a:spcBef>
        <a:spcAft>
          <a:spcPct val="0"/>
        </a:spcAft>
        <a:defRPr sz="2400">
          <a:solidFill>
            <a:srgbClr val="D59F0F"/>
          </a:solidFill>
          <a:latin typeface="Arial" charset="0"/>
          <a:ea typeface="ＭＳ Ｐゴシック" charset="-128"/>
          <a:cs typeface="ＭＳ Ｐゴシック" charset="-128"/>
        </a:defRPr>
      </a:lvl2pPr>
      <a:lvl3pPr algn="l" rtl="0" eaLnBrk="1" fontAlgn="base" hangingPunct="1">
        <a:spcBef>
          <a:spcPct val="0"/>
        </a:spcBef>
        <a:spcAft>
          <a:spcPct val="0"/>
        </a:spcAft>
        <a:defRPr sz="2400">
          <a:solidFill>
            <a:srgbClr val="D59F0F"/>
          </a:solidFill>
          <a:latin typeface="Arial" charset="0"/>
          <a:ea typeface="ＭＳ Ｐゴシック" charset="-128"/>
          <a:cs typeface="ＭＳ Ｐゴシック" charset="-128"/>
        </a:defRPr>
      </a:lvl3pPr>
      <a:lvl4pPr algn="l" rtl="0" eaLnBrk="1" fontAlgn="base" hangingPunct="1">
        <a:spcBef>
          <a:spcPct val="0"/>
        </a:spcBef>
        <a:spcAft>
          <a:spcPct val="0"/>
        </a:spcAft>
        <a:defRPr sz="2400">
          <a:solidFill>
            <a:srgbClr val="D59F0F"/>
          </a:solidFill>
          <a:latin typeface="Arial" charset="0"/>
          <a:ea typeface="ＭＳ Ｐゴシック" charset="-128"/>
          <a:cs typeface="ＭＳ Ｐゴシック" charset="-128"/>
        </a:defRPr>
      </a:lvl4pPr>
      <a:lvl5pPr algn="l" rtl="0" eaLnBrk="1" fontAlgn="base" hangingPunct="1">
        <a:spcBef>
          <a:spcPct val="0"/>
        </a:spcBef>
        <a:spcAft>
          <a:spcPct val="0"/>
        </a:spcAft>
        <a:defRPr sz="2400">
          <a:solidFill>
            <a:srgbClr val="D59F0F"/>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eaLnBrk="1" fontAlgn="base" hangingPunct="1">
        <a:lnSpc>
          <a:spcPts val="3125"/>
        </a:lnSpc>
        <a:spcBef>
          <a:spcPct val="80000"/>
        </a:spcBef>
        <a:spcAft>
          <a:spcPct val="0"/>
        </a:spcAft>
        <a:defRPr sz="2600">
          <a:solidFill>
            <a:srgbClr val="000000"/>
          </a:solidFill>
          <a:latin typeface="+mn-lt"/>
          <a:ea typeface="ＭＳ Ｐゴシック" charset="-128"/>
          <a:cs typeface="ＭＳ Ｐゴシック" charset="-128"/>
        </a:defRPr>
      </a:lvl1pPr>
      <a:lvl2pPr marL="274638" indent="-273050" algn="l" rtl="0" eaLnBrk="1" fontAlgn="base" hangingPunct="1">
        <a:lnSpc>
          <a:spcPts val="3125"/>
        </a:lnSpc>
        <a:spcBef>
          <a:spcPct val="60000"/>
        </a:spcBef>
        <a:spcAft>
          <a:spcPct val="0"/>
        </a:spcAft>
        <a:buClr>
          <a:srgbClr val="D59F0F"/>
        </a:buClr>
        <a:buFont typeface="Times" charset="0"/>
        <a:buChar char="•"/>
        <a:defRPr sz="2600">
          <a:solidFill>
            <a:srgbClr val="000000"/>
          </a:solidFill>
          <a:latin typeface="+mn-lt"/>
          <a:ea typeface="ＭＳ Ｐゴシック" charset="-128"/>
        </a:defRPr>
      </a:lvl2pPr>
      <a:lvl3pPr marL="517525" indent="-241300" algn="l" rtl="0" eaLnBrk="1" fontAlgn="base" hangingPunct="1">
        <a:lnSpc>
          <a:spcPts val="3125"/>
        </a:lnSpc>
        <a:spcBef>
          <a:spcPct val="40000"/>
        </a:spcBef>
        <a:spcAft>
          <a:spcPct val="0"/>
        </a:spcAft>
        <a:buFont typeface="Frutiger 45 Light" charset="0"/>
        <a:buChar char="–"/>
        <a:defRPr sz="2600">
          <a:solidFill>
            <a:srgbClr val="000000"/>
          </a:solidFill>
          <a:latin typeface="+mn-lt"/>
          <a:ea typeface="ＭＳ Ｐゴシック" charset="-128"/>
        </a:defRPr>
      </a:lvl3pPr>
      <a:lvl4pPr marL="747713" indent="-228600" algn="l" rtl="0" eaLnBrk="1" fontAlgn="base" hangingPunct="1">
        <a:lnSpc>
          <a:spcPts val="3125"/>
        </a:lnSpc>
        <a:spcBef>
          <a:spcPct val="40000"/>
        </a:spcBef>
        <a:spcAft>
          <a:spcPct val="0"/>
        </a:spcAft>
        <a:buClr>
          <a:srgbClr val="D59F0F"/>
        </a:buClr>
        <a:buFont typeface="Times" charset="0"/>
        <a:buChar char="•"/>
        <a:defRPr sz="2600">
          <a:solidFill>
            <a:srgbClr val="000000"/>
          </a:solidFill>
          <a:latin typeface="+mn-lt"/>
          <a:ea typeface="ＭＳ Ｐゴシック" charset="-128"/>
        </a:defRPr>
      </a:lvl4pPr>
      <a:lvl5pPr marL="1166813" indent="-228600" algn="l" rtl="0" eaLnBrk="1" fontAlgn="base" hangingPunct="1">
        <a:lnSpc>
          <a:spcPts val="3125"/>
        </a:lnSpc>
        <a:spcBef>
          <a:spcPct val="40000"/>
        </a:spcBef>
        <a:spcAft>
          <a:spcPct val="0"/>
        </a:spcAft>
        <a:buFont typeface="Frutiger 45 Light" charset="0"/>
        <a:defRPr sz="2600">
          <a:solidFill>
            <a:srgbClr val="000000"/>
          </a:solidFill>
          <a:latin typeface="+mn-lt"/>
          <a:ea typeface="ＭＳ Ｐゴシック" charset="-128"/>
        </a:defRPr>
      </a:lvl5pPr>
      <a:lvl6pPr marL="1624013" indent="-228600" algn="l" rtl="0" eaLnBrk="1" fontAlgn="base" hangingPunct="1">
        <a:lnSpc>
          <a:spcPct val="120000"/>
        </a:lnSpc>
        <a:spcBef>
          <a:spcPct val="40000"/>
        </a:spcBef>
        <a:spcAft>
          <a:spcPct val="0"/>
        </a:spcAft>
        <a:buFont typeface="Frutiger 45 Light" pitchFamily="1" charset="0"/>
        <a:defRPr sz="2600">
          <a:solidFill>
            <a:srgbClr val="464847"/>
          </a:solidFill>
          <a:latin typeface="+mn-lt"/>
          <a:ea typeface="ＭＳ Ｐゴシック" charset="-128"/>
        </a:defRPr>
      </a:lvl6pPr>
      <a:lvl7pPr marL="2081213" indent="-228600" algn="l" rtl="0" eaLnBrk="1" fontAlgn="base" hangingPunct="1">
        <a:lnSpc>
          <a:spcPct val="120000"/>
        </a:lnSpc>
        <a:spcBef>
          <a:spcPct val="40000"/>
        </a:spcBef>
        <a:spcAft>
          <a:spcPct val="0"/>
        </a:spcAft>
        <a:buFont typeface="Frutiger 45 Light" pitchFamily="1" charset="0"/>
        <a:defRPr sz="2600">
          <a:solidFill>
            <a:srgbClr val="464847"/>
          </a:solidFill>
          <a:latin typeface="+mn-lt"/>
          <a:ea typeface="ＭＳ Ｐゴシック" charset="-128"/>
        </a:defRPr>
      </a:lvl7pPr>
      <a:lvl8pPr marL="2538413" indent="-228600" algn="l" rtl="0" eaLnBrk="1" fontAlgn="base" hangingPunct="1">
        <a:lnSpc>
          <a:spcPct val="120000"/>
        </a:lnSpc>
        <a:spcBef>
          <a:spcPct val="40000"/>
        </a:spcBef>
        <a:spcAft>
          <a:spcPct val="0"/>
        </a:spcAft>
        <a:buFont typeface="Frutiger 45 Light" pitchFamily="1" charset="0"/>
        <a:defRPr sz="2600">
          <a:solidFill>
            <a:srgbClr val="464847"/>
          </a:solidFill>
          <a:latin typeface="+mn-lt"/>
          <a:ea typeface="ＭＳ Ｐゴシック" charset="-128"/>
        </a:defRPr>
      </a:lvl8pPr>
      <a:lvl9pPr marL="2995613" indent="-228600" algn="l" rtl="0" eaLnBrk="1" fontAlgn="base" hangingPunct="1">
        <a:lnSpc>
          <a:spcPct val="120000"/>
        </a:lnSpc>
        <a:spcBef>
          <a:spcPct val="40000"/>
        </a:spcBef>
        <a:spcAft>
          <a:spcPct val="0"/>
        </a:spcAft>
        <a:buFont typeface="Frutiger 45 Light" pitchFamily="1" charset="0"/>
        <a:defRPr sz="2600">
          <a:solidFill>
            <a:srgbClr val="464847"/>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7" name="Picture 6" descr="16455334.jpg"/>
          <p:cNvPicPr>
            <a:picLocks noChangeAspect="1"/>
          </p:cNvPicPr>
          <p:nvPr/>
        </p:nvPicPr>
        <p:blipFill>
          <a:blip r:embed="rId12" cstate="print"/>
          <a:stretch>
            <a:fillRect/>
          </a:stretch>
        </p:blipFill>
        <p:spPr>
          <a:xfrm>
            <a:off x="7164288" y="404664"/>
            <a:ext cx="1535830" cy="432000"/>
          </a:xfrm>
          <a:prstGeom prst="rect">
            <a:avLst/>
          </a:prstGeom>
        </p:spPr>
      </p:pic>
      <p:sp>
        <p:nvSpPr>
          <p:cNvPr id="4" name="Slide Number Placeholder 3"/>
          <p:cNvSpPr>
            <a:spLocks noGrp="1"/>
          </p:cNvSpPr>
          <p:nvPr>
            <p:ph type="sldNum" sz="quarter" idx="4"/>
          </p:nvPr>
        </p:nvSpPr>
        <p:spPr>
          <a:xfrm>
            <a:off x="467544" y="6309321"/>
            <a:ext cx="360040" cy="216024"/>
          </a:xfrm>
          <a:prstGeom prst="rect">
            <a:avLst/>
          </a:prstGeom>
        </p:spPr>
        <p:txBody>
          <a:bodyPr/>
          <a:lstStyle>
            <a:lvl1pPr>
              <a:defRPr sz="800" b="1">
                <a:latin typeface="Arial" pitchFamily="34" charset="0"/>
                <a:cs typeface="Arial" pitchFamily="34" charset="0"/>
              </a:defRPr>
            </a:lvl1pPr>
          </a:lstStyle>
          <a:p>
            <a:fld id="{3ACCFA02-0B42-4CF8-A9C7-BAF1660EB5D3}" type="slidenum">
              <a:rPr lang="en-GB" smtClean="0"/>
              <a:pPr/>
              <a:t>‹#›</a:t>
            </a:fld>
            <a:endParaRPr lang="en-GB" dirty="0"/>
          </a:p>
        </p:txBody>
      </p:sp>
      <p:sp>
        <p:nvSpPr>
          <p:cNvPr id="5" name="Footer Placeholder 4"/>
          <p:cNvSpPr>
            <a:spLocks noGrp="1"/>
          </p:cNvSpPr>
          <p:nvPr>
            <p:ph type="ftr" sz="quarter" idx="3"/>
          </p:nvPr>
        </p:nvSpPr>
        <p:spPr>
          <a:xfrm>
            <a:off x="827584" y="6309320"/>
            <a:ext cx="2088232" cy="216024"/>
          </a:xfrm>
          <a:prstGeom prst="rect">
            <a:avLst/>
          </a:prstGeom>
        </p:spPr>
        <p:txBody>
          <a:bodyPr/>
          <a:lstStyle>
            <a:lvl1pPr>
              <a:defRPr sz="800"/>
            </a:lvl1pPr>
          </a:lstStyle>
          <a:p>
            <a:r>
              <a:rPr lang="en-GB" b="1" dirty="0" err="1" smtClean="0">
                <a:latin typeface="Arial" pitchFamily="34" charset="0"/>
                <a:cs typeface="Arial" pitchFamily="34" charset="0"/>
              </a:rPr>
              <a:t>FREETHS</a:t>
            </a:r>
            <a:r>
              <a:rPr lang="en-GB" b="1" dirty="0" smtClean="0">
                <a:latin typeface="Arial" pitchFamily="34" charset="0"/>
                <a:cs typeface="Arial" pitchFamily="34" charset="0"/>
              </a:rPr>
              <a:t> </a:t>
            </a:r>
            <a:r>
              <a:rPr lang="en-GB" dirty="0" smtClean="0">
                <a:latin typeface="Arial" pitchFamily="34" charset="0"/>
                <a:cs typeface="Arial" pitchFamily="34" charset="0"/>
              </a:rPr>
              <a:t>Footer </a:t>
            </a:r>
            <a:fld id="{60E1311F-9F25-4A9F-BFDD-206379B69F2B}" type="datetime1">
              <a:rPr lang="en-GB" smtClean="0">
                <a:latin typeface="Arial" pitchFamily="34" charset="0"/>
                <a:cs typeface="Arial" pitchFamily="34" charset="0"/>
              </a:rPr>
              <a:pPr/>
              <a:t>22/10/2019</a:t>
            </a:fld>
            <a:endParaRPr lang="en-GB" dirty="0"/>
          </a:p>
        </p:txBody>
      </p:sp>
    </p:spTree>
    <p:extLst>
      <p:ext uri="{BB962C8B-B14F-4D97-AF65-F5344CB8AC3E}">
        <p14:creationId xmlns:p14="http://schemas.microsoft.com/office/powerpoint/2010/main" val="249415938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2"/>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 descr="Freethinking_L_RGB_300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988" y="2708275"/>
            <a:ext cx="6735762" cy="1404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3092348"/>
      </p:ext>
    </p:extLst>
  </p:cSld>
  <p:clrMap bg1="lt1" tx1="dk1" bg2="lt2" tx2="dk2" accent1="accent1" accent2="accent2" accent3="accent3" accent4="accent4" accent5="accent5" accent6="accent6" hlink="hlink" folHlink="folHlink"/>
  <p:sldLayoutIdLst>
    <p:sldLayoutId id="2147483706"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0.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0.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settled-status-eu-citizens-families/applying-for-settled-status" TargetMode="External"/><Relationship Id="rId2" Type="http://schemas.openxmlformats.org/officeDocument/2006/relationships/hyperlink" Target="https://play.google.com/store/apps/details?id=uk.gov.HomeOffice.ho1&amp;hl=en" TargetMode="External"/><Relationship Id="rId1" Type="http://schemas.openxmlformats.org/officeDocument/2006/relationships/slideLayout" Target="../slideLayouts/slideLayout1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0.xml"/></Relationships>
</file>

<file path=ppt/slides/_rels/slide9.xml.rels><?xml version="1.0" encoding="UTF-8" standalone="yes"?>
<Relationships xmlns="http://schemas.openxmlformats.org/package/2006/relationships"><Relationship Id="rId3" Type="http://schemas.openxmlformats.org/officeDocument/2006/relationships/hyperlink" Target="https://visas-immigration.service.gov.uk/product/nationality-an?_ga=2.234700443.461420211.1570436996-865115477.1548240794" TargetMode="External"/><Relationship Id="rId2" Type="http://schemas.openxmlformats.org/officeDocument/2006/relationships/notesSlide" Target="../notesSlides/notesSlide3.xml"/><Relationship Id="rId1" Type="http://schemas.openxmlformats.org/officeDocument/2006/relationships/slideLayout" Target="../slideLayouts/slideLayout130.xml"/><Relationship Id="rId4" Type="http://schemas.openxmlformats.org/officeDocument/2006/relationships/hyperlink" Target="https://www.ukvcas.co.uk/home-intern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8144" y="2384803"/>
            <a:ext cx="5556364" cy="618528"/>
          </a:xfrm>
        </p:spPr>
        <p:txBody>
          <a:bodyPr/>
          <a:lstStyle/>
          <a:p>
            <a:r>
              <a:rPr lang="en-GB" sz="3200" dirty="0" smtClean="0"/>
              <a:t>Immigration</a:t>
            </a:r>
            <a:endParaRPr lang="en-GB" sz="3200" dirty="0"/>
          </a:p>
        </p:txBody>
      </p:sp>
      <p:sp>
        <p:nvSpPr>
          <p:cNvPr id="3" name="Subtitle 2"/>
          <p:cNvSpPr>
            <a:spLocks noGrp="1"/>
          </p:cNvSpPr>
          <p:nvPr>
            <p:ph type="subTitle" idx="1"/>
          </p:nvPr>
        </p:nvSpPr>
        <p:spPr>
          <a:xfrm>
            <a:off x="3853542" y="3128670"/>
            <a:ext cx="4890965" cy="909930"/>
          </a:xfrm>
        </p:spPr>
        <p:txBody>
          <a:bodyPr/>
          <a:lstStyle/>
          <a:p>
            <a:r>
              <a:rPr lang="en-GB" sz="2400" b="1" dirty="0" err="1" smtClean="0"/>
              <a:t>Brexit</a:t>
            </a:r>
            <a:r>
              <a:rPr lang="en-GB" sz="2000" b="1" dirty="0" smtClean="0"/>
              <a:t> - </a:t>
            </a:r>
            <a:r>
              <a:rPr lang="en-GB" sz="2400" b="1" dirty="0" smtClean="0"/>
              <a:t>Advice </a:t>
            </a:r>
            <a:r>
              <a:rPr lang="en-GB" sz="2400" b="1" dirty="0"/>
              <a:t>for European nationals in the UK</a:t>
            </a:r>
            <a:endParaRPr lang="en-GB" dirty="0">
              <a:solidFill>
                <a:schemeClr val="tx2"/>
              </a:solidFill>
            </a:endParaRPr>
          </a:p>
        </p:txBody>
      </p:sp>
    </p:spTree>
    <p:extLst>
      <p:ext uri="{BB962C8B-B14F-4D97-AF65-F5344CB8AC3E}">
        <p14:creationId xmlns:p14="http://schemas.microsoft.com/office/powerpoint/2010/main" val="1238450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56850"/>
            <a:ext cx="8229600" cy="816046"/>
          </a:xfrm>
        </p:spPr>
        <p:txBody>
          <a:bodyPr/>
          <a:lstStyle/>
          <a:p>
            <a:r>
              <a:rPr lang="en-GB" sz="2800" dirty="0" smtClean="0">
                <a:latin typeface="+mn-lt"/>
              </a:rPr>
              <a:t>Considerations after </a:t>
            </a:r>
            <a:r>
              <a:rPr lang="en-GB" sz="2800" dirty="0" err="1" smtClean="0">
                <a:latin typeface="+mn-lt"/>
              </a:rPr>
              <a:t>Brexit</a:t>
            </a:r>
            <a:r>
              <a:rPr lang="en-GB" sz="2800" dirty="0" smtClean="0">
                <a:latin typeface="+mn-lt"/>
              </a:rPr>
              <a:t> Day</a:t>
            </a:r>
            <a:endParaRPr lang="en-GB" sz="2800" dirty="0">
              <a:latin typeface="+mn-lt"/>
            </a:endParaRPr>
          </a:p>
        </p:txBody>
      </p:sp>
      <p:sp>
        <p:nvSpPr>
          <p:cNvPr id="3" name="Content Placeholder 2"/>
          <p:cNvSpPr>
            <a:spLocks noGrp="1"/>
          </p:cNvSpPr>
          <p:nvPr>
            <p:ph idx="1"/>
          </p:nvPr>
        </p:nvSpPr>
        <p:spPr>
          <a:xfrm>
            <a:off x="506479" y="1239638"/>
            <a:ext cx="8229600" cy="5177694"/>
          </a:xfrm>
        </p:spPr>
        <p:txBody>
          <a:bodyPr>
            <a:normAutofit fontScale="92500" lnSpcReduction="10000"/>
          </a:bodyPr>
          <a:lstStyle/>
          <a:p>
            <a:pPr marL="0" indent="0">
              <a:buNone/>
            </a:pPr>
            <a:r>
              <a:rPr lang="en-GB" b="1" dirty="0" smtClean="0">
                <a:latin typeface="+mn-lt"/>
              </a:rPr>
              <a:t>Travel</a:t>
            </a:r>
            <a:r>
              <a:rPr lang="en-GB" dirty="0" smtClean="0">
                <a:latin typeface="+mn-lt"/>
              </a:rPr>
              <a:t> 	</a:t>
            </a:r>
          </a:p>
          <a:p>
            <a:pPr marL="0" indent="0">
              <a:buNone/>
            </a:pPr>
            <a:r>
              <a:rPr lang="en-GB" dirty="0" smtClean="0">
                <a:latin typeface="+mn-lt"/>
              </a:rPr>
              <a:t>Removal of blue EU </a:t>
            </a:r>
            <a:r>
              <a:rPr lang="en-GB" dirty="0">
                <a:latin typeface="+mn-lt"/>
              </a:rPr>
              <a:t>customs</a:t>
            </a:r>
            <a:r>
              <a:rPr lang="en-GB" dirty="0" smtClean="0">
                <a:latin typeface="+mn-lt"/>
              </a:rPr>
              <a:t> channel.</a:t>
            </a:r>
          </a:p>
          <a:p>
            <a:pPr marL="0" indent="0">
              <a:buNone/>
            </a:pPr>
            <a:r>
              <a:rPr lang="en-GB" sz="1800" dirty="0" smtClean="0">
                <a:latin typeface="+mn-lt"/>
              </a:rPr>
              <a:t>Ongoing permission to use </a:t>
            </a:r>
            <a:r>
              <a:rPr lang="en-GB" sz="1800" dirty="0">
                <a:latin typeface="+mn-lt"/>
              </a:rPr>
              <a:t>e-gates, no </a:t>
            </a:r>
            <a:r>
              <a:rPr lang="en-GB" sz="1800" dirty="0" smtClean="0">
                <a:latin typeface="+mn-lt"/>
              </a:rPr>
              <a:t>routine </a:t>
            </a:r>
            <a:r>
              <a:rPr lang="en-GB" sz="1800" dirty="0">
                <a:latin typeface="+mn-lt"/>
              </a:rPr>
              <a:t>intentions testing, tougher rules </a:t>
            </a:r>
            <a:r>
              <a:rPr lang="en-GB" dirty="0" smtClean="0">
                <a:latin typeface="+mn-lt"/>
              </a:rPr>
              <a:t>on</a:t>
            </a:r>
            <a:r>
              <a:rPr lang="en-GB" sz="1800" dirty="0" smtClean="0">
                <a:latin typeface="+mn-lt"/>
              </a:rPr>
              <a:t> criminality.</a:t>
            </a:r>
          </a:p>
          <a:p>
            <a:pPr marL="0" indent="0">
              <a:buNone/>
            </a:pPr>
            <a:r>
              <a:rPr lang="en-GB" sz="1800" dirty="0" smtClean="0">
                <a:latin typeface="+mn-lt"/>
              </a:rPr>
              <a:t>Introduction of blue British passports and phase out of use of EEA identity cards for travel (during 2020).</a:t>
            </a:r>
            <a:endParaRPr lang="en-GB" sz="1800" dirty="0">
              <a:latin typeface="+mn-lt"/>
            </a:endParaRPr>
          </a:p>
          <a:p>
            <a:pPr marL="0" indent="0">
              <a:buNone/>
            </a:pPr>
            <a:endParaRPr lang="en-GB" dirty="0" smtClean="0">
              <a:latin typeface="+mn-lt"/>
            </a:endParaRPr>
          </a:p>
          <a:p>
            <a:pPr marL="0" indent="0">
              <a:buNone/>
            </a:pPr>
            <a:r>
              <a:rPr lang="en-GB" b="1" dirty="0" smtClean="0">
                <a:latin typeface="+mn-lt"/>
              </a:rPr>
              <a:t>Rights</a:t>
            </a:r>
          </a:p>
          <a:p>
            <a:pPr marL="0" indent="0">
              <a:buNone/>
            </a:pPr>
            <a:r>
              <a:rPr lang="en-GB" u="sng" dirty="0" smtClean="0">
                <a:latin typeface="+mn-lt"/>
              </a:rPr>
              <a:t>Pre-</a:t>
            </a:r>
            <a:r>
              <a:rPr lang="en-GB" u="sng" dirty="0" err="1" smtClean="0">
                <a:latin typeface="+mn-lt"/>
              </a:rPr>
              <a:t>Brexit</a:t>
            </a:r>
            <a:r>
              <a:rPr lang="en-GB" u="sng" dirty="0" smtClean="0">
                <a:latin typeface="+mn-lt"/>
              </a:rPr>
              <a:t> Residents</a:t>
            </a:r>
          </a:p>
          <a:p>
            <a:pPr marL="0" indent="0">
              <a:buNone/>
            </a:pPr>
            <a:r>
              <a:rPr lang="en-GB" dirty="0" smtClean="0">
                <a:latin typeface="+mn-lt"/>
              </a:rPr>
              <a:t>Deal or No Deal - Ongoing rights (entry, residence, work, access to public funds and services) for pre-</a:t>
            </a:r>
            <a:r>
              <a:rPr lang="en-GB" dirty="0" err="1" smtClean="0">
                <a:latin typeface="+mn-lt"/>
              </a:rPr>
              <a:t>Brexit</a:t>
            </a:r>
            <a:r>
              <a:rPr lang="en-GB" dirty="0" smtClean="0">
                <a:latin typeface="+mn-lt"/>
              </a:rPr>
              <a:t> European residents and their family members.</a:t>
            </a:r>
          </a:p>
          <a:p>
            <a:pPr marL="0" indent="0">
              <a:buNone/>
            </a:pPr>
            <a:endParaRPr lang="en-GB" dirty="0" smtClean="0">
              <a:latin typeface="+mn-lt"/>
            </a:endParaRPr>
          </a:p>
          <a:p>
            <a:pPr marL="0" indent="0">
              <a:buNone/>
            </a:pPr>
            <a:r>
              <a:rPr lang="en-GB" u="sng" dirty="0" smtClean="0">
                <a:latin typeface="+mn-lt"/>
              </a:rPr>
              <a:t>Post-</a:t>
            </a:r>
            <a:r>
              <a:rPr lang="en-GB" u="sng" dirty="0" err="1" smtClean="0">
                <a:latin typeface="+mn-lt"/>
              </a:rPr>
              <a:t>Brexit</a:t>
            </a:r>
            <a:r>
              <a:rPr lang="en-GB" u="sng" dirty="0" smtClean="0">
                <a:latin typeface="+mn-lt"/>
              </a:rPr>
              <a:t> Arrivals</a:t>
            </a:r>
          </a:p>
          <a:p>
            <a:pPr marL="0" indent="0">
              <a:buNone/>
            </a:pPr>
            <a:r>
              <a:rPr lang="en-GB" dirty="0" smtClean="0">
                <a:latin typeface="+mn-lt"/>
              </a:rPr>
              <a:t>Deal – Ongoing rights/free movement; to end of transition in Dec 2020.</a:t>
            </a:r>
          </a:p>
          <a:p>
            <a:pPr marL="0" indent="0">
              <a:buNone/>
            </a:pPr>
            <a:endParaRPr lang="en-GB" dirty="0" smtClean="0">
              <a:latin typeface="+mn-lt"/>
            </a:endParaRPr>
          </a:p>
          <a:p>
            <a:pPr marL="0" indent="0">
              <a:buNone/>
            </a:pPr>
            <a:r>
              <a:rPr lang="en-GB" dirty="0" smtClean="0">
                <a:latin typeface="+mn-lt"/>
              </a:rPr>
              <a:t>No-Deal - Introduction of 3 months initial right of residence and application process for 3 years’ European Temporary Leave to Remain. Family permit and ETLTR available for family members. After December 2020, must qualify under 2021 </a:t>
            </a:r>
            <a:r>
              <a:rPr lang="en-GB" dirty="0">
                <a:latin typeface="+mn-lt"/>
              </a:rPr>
              <a:t>i</a:t>
            </a:r>
            <a:r>
              <a:rPr lang="en-GB" dirty="0" smtClean="0">
                <a:latin typeface="+mn-lt"/>
              </a:rPr>
              <a:t>mmigration system to extend leave to remain.</a:t>
            </a:r>
          </a:p>
          <a:p>
            <a:pPr marL="0" indent="0">
              <a:buNone/>
            </a:pPr>
            <a:endParaRPr lang="en-GB" dirty="0" smtClean="0"/>
          </a:p>
        </p:txBody>
      </p:sp>
      <p:sp>
        <p:nvSpPr>
          <p:cNvPr id="4" name="Slide Number Placeholder 3"/>
          <p:cNvSpPr>
            <a:spLocks noGrp="1"/>
          </p:cNvSpPr>
          <p:nvPr>
            <p:ph type="sldNum" sz="quarter" idx="4"/>
          </p:nvPr>
        </p:nvSpPr>
        <p:spPr/>
        <p:txBody>
          <a:bodyPr/>
          <a:lstStyle/>
          <a:p>
            <a:fld id="{3ACCFA02-0B42-4CF8-A9C7-BAF1660EB5D3}" type="slidenum">
              <a:rPr lang="en-GB" smtClean="0"/>
              <a:pPr/>
              <a:t>10</a:t>
            </a:fld>
            <a:endParaRPr lang="en-GB" dirty="0"/>
          </a:p>
        </p:txBody>
      </p:sp>
    </p:spTree>
    <p:extLst>
      <p:ext uri="{BB962C8B-B14F-4D97-AF65-F5344CB8AC3E}">
        <p14:creationId xmlns:p14="http://schemas.microsoft.com/office/powerpoint/2010/main" val="1935528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579" y="908720"/>
            <a:ext cx="8229600" cy="1143000"/>
          </a:xfrm>
        </p:spPr>
        <p:txBody>
          <a:bodyPr/>
          <a:lstStyle/>
          <a:p>
            <a:r>
              <a:rPr lang="en-GB" sz="2800" dirty="0" smtClean="0"/>
              <a:t>Contact</a:t>
            </a:r>
            <a:endParaRPr lang="en-GB" sz="2800" dirty="0"/>
          </a:p>
        </p:txBody>
      </p:sp>
      <p:sp>
        <p:nvSpPr>
          <p:cNvPr id="3" name="Content Placeholder 2"/>
          <p:cNvSpPr>
            <a:spLocks noGrp="1"/>
          </p:cNvSpPr>
          <p:nvPr>
            <p:ph idx="1"/>
          </p:nvPr>
        </p:nvSpPr>
        <p:spPr>
          <a:xfrm>
            <a:off x="457200" y="1686438"/>
            <a:ext cx="8229600" cy="4439727"/>
          </a:xfrm>
        </p:spPr>
        <p:txBody>
          <a:bodyPr>
            <a:normAutofit/>
          </a:bodyPr>
          <a:lstStyle/>
          <a:p>
            <a:pPr marL="0" indent="0">
              <a:buNone/>
            </a:pPr>
            <a:r>
              <a:rPr lang="en-GB" b="1" dirty="0">
                <a:solidFill>
                  <a:schemeClr val="tx2"/>
                </a:solidFill>
                <a:effectLst>
                  <a:outerShdw sx="0" sy="0">
                    <a:srgbClr val="000000"/>
                  </a:outerShdw>
                </a:effectLst>
              </a:rPr>
              <a:t>Emma Brooksbank</a:t>
            </a:r>
          </a:p>
          <a:p>
            <a:pPr marL="0" indent="0">
              <a:buNone/>
            </a:pPr>
            <a:r>
              <a:rPr lang="en-GB" dirty="0">
                <a:effectLst>
                  <a:outerShdw sx="0" sy="0">
                    <a:srgbClr val="000000"/>
                  </a:outerShdw>
                </a:effectLst>
              </a:rPr>
              <a:t>Partner</a:t>
            </a:r>
          </a:p>
          <a:p>
            <a:pPr marL="0" indent="0">
              <a:buNone/>
            </a:pPr>
            <a:r>
              <a:rPr lang="en-GB" dirty="0">
                <a:effectLst>
                  <a:outerShdw sx="0" sy="0">
                    <a:srgbClr val="000000"/>
                  </a:outerShdw>
                </a:effectLst>
              </a:rPr>
              <a:t>0845 1666300</a:t>
            </a:r>
          </a:p>
          <a:p>
            <a:pPr marL="0" indent="0">
              <a:buNone/>
            </a:pPr>
            <a:r>
              <a:rPr lang="en-GB" dirty="0">
                <a:effectLst>
                  <a:outerShdw sx="0" sy="0">
                    <a:srgbClr val="000000"/>
                  </a:outerShdw>
                </a:effectLst>
              </a:rPr>
              <a:t>emma.brooksbank@freeths.co.uk</a:t>
            </a:r>
          </a:p>
          <a:p>
            <a:pPr marL="0" indent="0">
              <a:buNone/>
            </a:pPr>
            <a:endParaRPr lang="en-GB" dirty="0"/>
          </a:p>
          <a:p>
            <a:pPr marL="0" indent="0">
              <a:buNone/>
            </a:pPr>
            <a:endParaRPr lang="en-GB" dirty="0"/>
          </a:p>
        </p:txBody>
      </p:sp>
      <p:sp>
        <p:nvSpPr>
          <p:cNvPr id="4" name="Slide Number Placeholder 3"/>
          <p:cNvSpPr>
            <a:spLocks noGrp="1"/>
          </p:cNvSpPr>
          <p:nvPr>
            <p:ph type="sldNum" sz="quarter" idx="4"/>
          </p:nvPr>
        </p:nvSpPr>
        <p:spPr/>
        <p:txBody>
          <a:bodyPr/>
          <a:lstStyle/>
          <a:p>
            <a:fld id="{3ACCFA02-0B42-4CF8-A9C7-BAF1660EB5D3}" type="slidenum">
              <a:rPr lang="en-GB" smtClean="0"/>
              <a:pPr/>
              <a:t>11</a:t>
            </a:fld>
            <a:endParaRPr lang="en-GB" dirty="0"/>
          </a:p>
        </p:txBody>
      </p:sp>
    </p:spTree>
    <p:extLst>
      <p:ext uri="{BB962C8B-B14F-4D97-AF65-F5344CB8AC3E}">
        <p14:creationId xmlns:p14="http://schemas.microsoft.com/office/powerpoint/2010/main" val="3454176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579" y="908720"/>
            <a:ext cx="8229600" cy="1143000"/>
          </a:xfrm>
        </p:spPr>
        <p:txBody>
          <a:bodyPr/>
          <a:lstStyle/>
          <a:p>
            <a:r>
              <a:rPr lang="en-GB" sz="2800" dirty="0" err="1" smtClean="0"/>
              <a:t>Brexit</a:t>
            </a:r>
            <a:r>
              <a:rPr lang="en-GB" sz="2800" dirty="0" smtClean="0"/>
              <a:t> Briefing</a:t>
            </a:r>
            <a:endParaRPr lang="en-GB" sz="2800" dirty="0"/>
          </a:p>
        </p:txBody>
      </p:sp>
      <p:sp>
        <p:nvSpPr>
          <p:cNvPr id="3" name="Content Placeholder 2"/>
          <p:cNvSpPr>
            <a:spLocks noGrp="1"/>
          </p:cNvSpPr>
          <p:nvPr>
            <p:ph idx="1"/>
          </p:nvPr>
        </p:nvSpPr>
        <p:spPr>
          <a:xfrm>
            <a:off x="457200" y="1686438"/>
            <a:ext cx="8229600" cy="4439727"/>
          </a:xfrm>
        </p:spPr>
        <p:txBody>
          <a:bodyPr>
            <a:normAutofit/>
          </a:bodyPr>
          <a:lstStyle/>
          <a:p>
            <a:pPr marL="0" indent="0">
              <a:buNone/>
            </a:pPr>
            <a:r>
              <a:rPr lang="en-GB" dirty="0" err="1" smtClean="0">
                <a:latin typeface="+mj-lt"/>
              </a:rPr>
              <a:t>Brexit</a:t>
            </a:r>
            <a:r>
              <a:rPr lang="en-GB" dirty="0" smtClean="0">
                <a:latin typeface="+mj-lt"/>
              </a:rPr>
              <a:t> update</a:t>
            </a:r>
          </a:p>
          <a:p>
            <a:pPr marL="0" indent="0">
              <a:buNone/>
            </a:pPr>
            <a:endParaRPr lang="en-GB" dirty="0">
              <a:latin typeface="+mj-lt"/>
            </a:endParaRPr>
          </a:p>
          <a:p>
            <a:pPr marL="0" indent="0">
              <a:buNone/>
            </a:pPr>
            <a:r>
              <a:rPr lang="en-GB" dirty="0" smtClean="0">
                <a:latin typeface="+mj-lt"/>
              </a:rPr>
              <a:t>Options Deal or No Deal – EU Settlement Scheme</a:t>
            </a:r>
          </a:p>
          <a:p>
            <a:pPr marL="0" indent="0">
              <a:buNone/>
            </a:pPr>
            <a:endParaRPr lang="en-GB" dirty="0">
              <a:latin typeface="+mj-lt"/>
            </a:endParaRPr>
          </a:p>
          <a:p>
            <a:pPr marL="0" indent="0">
              <a:buNone/>
            </a:pPr>
            <a:r>
              <a:rPr lang="en-GB" dirty="0" smtClean="0">
                <a:latin typeface="+mj-lt"/>
              </a:rPr>
              <a:t>End of Free Movement?</a:t>
            </a:r>
          </a:p>
          <a:p>
            <a:pPr marL="0" indent="0">
              <a:buNone/>
            </a:pPr>
            <a:endParaRPr lang="en-GB" dirty="0">
              <a:latin typeface="+mj-lt"/>
            </a:endParaRPr>
          </a:p>
          <a:p>
            <a:pPr marL="0" indent="0">
              <a:buNone/>
            </a:pPr>
            <a:r>
              <a:rPr lang="en-GB" dirty="0" smtClean="0">
                <a:latin typeface="+mj-lt"/>
              </a:rPr>
              <a:t>Naturalisation</a:t>
            </a:r>
          </a:p>
          <a:p>
            <a:pPr marL="0" indent="0">
              <a:buNone/>
            </a:pPr>
            <a:endParaRPr lang="en-GB" dirty="0">
              <a:latin typeface="+mj-lt"/>
            </a:endParaRPr>
          </a:p>
          <a:p>
            <a:pPr marL="0" indent="0">
              <a:buNone/>
            </a:pPr>
            <a:r>
              <a:rPr lang="en-GB" dirty="0" smtClean="0">
                <a:latin typeface="+mj-lt"/>
              </a:rPr>
              <a:t>Practical pointers</a:t>
            </a:r>
          </a:p>
          <a:p>
            <a:pPr marL="0" indent="0">
              <a:buNone/>
            </a:pPr>
            <a:endParaRPr lang="en-GB" dirty="0"/>
          </a:p>
          <a:p>
            <a:pPr marL="0" indent="0">
              <a:buNone/>
            </a:pPr>
            <a:endParaRPr lang="en-GB" dirty="0"/>
          </a:p>
        </p:txBody>
      </p:sp>
      <p:sp>
        <p:nvSpPr>
          <p:cNvPr id="4" name="Slide Number Placeholder 3"/>
          <p:cNvSpPr>
            <a:spLocks noGrp="1"/>
          </p:cNvSpPr>
          <p:nvPr>
            <p:ph type="sldNum" sz="quarter" idx="4"/>
          </p:nvPr>
        </p:nvSpPr>
        <p:spPr/>
        <p:txBody>
          <a:bodyPr/>
          <a:lstStyle/>
          <a:p>
            <a:fld id="{3ACCFA02-0B42-4CF8-A9C7-BAF1660EB5D3}" type="slidenum">
              <a:rPr lang="en-GB" smtClean="0"/>
              <a:pPr/>
              <a:t>2</a:t>
            </a:fld>
            <a:endParaRPr lang="en-GB" dirty="0"/>
          </a:p>
        </p:txBody>
      </p:sp>
    </p:spTree>
    <p:extLst>
      <p:ext uri="{BB962C8B-B14F-4D97-AF65-F5344CB8AC3E}">
        <p14:creationId xmlns:p14="http://schemas.microsoft.com/office/powerpoint/2010/main" val="3431361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70096" y="908720"/>
            <a:ext cx="8327048" cy="1143000"/>
          </a:xfrm>
        </p:spPr>
        <p:txBody>
          <a:bodyPr/>
          <a:lstStyle/>
          <a:p>
            <a:r>
              <a:rPr lang="en-GB" sz="2800" dirty="0"/>
              <a:t>Where are we now</a:t>
            </a:r>
            <a:r>
              <a:rPr lang="en-GB" sz="2800" dirty="0" smtClean="0"/>
              <a:t>?</a:t>
            </a:r>
            <a:endParaRPr lang="en-GB" sz="2800" dirty="0"/>
          </a:p>
        </p:txBody>
      </p:sp>
      <p:sp>
        <p:nvSpPr>
          <p:cNvPr id="4" name="TextBox 3"/>
          <p:cNvSpPr txBox="1"/>
          <p:nvPr/>
        </p:nvSpPr>
        <p:spPr>
          <a:xfrm>
            <a:off x="370096" y="1571475"/>
            <a:ext cx="8502859" cy="5816977"/>
          </a:xfrm>
          <a:prstGeom prst="rect">
            <a:avLst/>
          </a:prstGeom>
          <a:noFill/>
        </p:spPr>
        <p:txBody>
          <a:bodyPr wrap="square" rtlCol="0">
            <a:spAutoFit/>
          </a:bodyPr>
          <a:lstStyle/>
          <a:p>
            <a:pPr algn="l"/>
            <a:r>
              <a:rPr lang="en-US" b="1" dirty="0" smtClean="0">
                <a:latin typeface="Calibri" panose="020F0502020204030204" pitchFamily="34" charset="0"/>
              </a:rPr>
              <a:t>Irish backstop</a:t>
            </a:r>
          </a:p>
          <a:p>
            <a:pPr algn="l"/>
            <a:r>
              <a:rPr lang="en-US" dirty="0" smtClean="0">
                <a:latin typeface="Calibri" panose="020F0502020204030204" pitchFamily="34" charset="0"/>
              </a:rPr>
              <a:t>Proposed retention of broad alignment with EU regulatory and customs arrangements.</a:t>
            </a:r>
          </a:p>
          <a:p>
            <a:pPr algn="l"/>
            <a:r>
              <a:rPr lang="en-US" dirty="0" smtClean="0">
                <a:latin typeface="Calibri" panose="020F0502020204030204" pitchFamily="34" charset="0"/>
              </a:rPr>
              <a:t>Johnson “That proposed future relationship is not the goal of the current UK Government… the proposed “backstop” is a bridge to nowhere”</a:t>
            </a:r>
          </a:p>
          <a:p>
            <a:pPr algn="l"/>
            <a:endParaRPr lang="en-US" dirty="0" smtClean="0">
              <a:latin typeface="Calibri" panose="020F0502020204030204" pitchFamily="34" charset="0"/>
            </a:endParaRPr>
          </a:p>
          <a:p>
            <a:pPr algn="l"/>
            <a:r>
              <a:rPr lang="en-US" b="1" dirty="0" smtClean="0">
                <a:latin typeface="Calibri" panose="020F0502020204030204" pitchFamily="34" charset="0"/>
              </a:rPr>
              <a:t>Broad Landing Zone</a:t>
            </a:r>
          </a:p>
          <a:p>
            <a:pPr algn="l"/>
            <a:r>
              <a:rPr lang="en-US" dirty="0" smtClean="0">
                <a:latin typeface="Calibri" panose="020F0502020204030204" pitchFamily="34" charset="0"/>
              </a:rPr>
              <a:t>By letter of 2 October, the Prime Minister set out his alternative proposal to the Irish backstop.</a:t>
            </a:r>
          </a:p>
          <a:p>
            <a:pPr algn="l"/>
            <a:endParaRPr lang="en-US" dirty="0">
              <a:latin typeface="Calibri" panose="020F0502020204030204" pitchFamily="34" charset="0"/>
            </a:endParaRPr>
          </a:p>
          <a:p>
            <a:pPr algn="l"/>
            <a:r>
              <a:rPr lang="en-US" b="1" dirty="0" smtClean="0">
                <a:latin typeface="Calibri" panose="020F0502020204030204" pitchFamily="34" charset="0"/>
              </a:rPr>
              <a:t>Two borders</a:t>
            </a:r>
          </a:p>
          <a:p>
            <a:pPr algn="l"/>
            <a:r>
              <a:rPr lang="en-US" dirty="0" smtClean="0">
                <a:latin typeface="Calibri" panose="020F0502020204030204" pitchFamily="34" charset="0"/>
              </a:rPr>
              <a:t> An all-island regulatory zone on the island of Ireland. NI would maintain regulatory alignment with the EU for all goods including </a:t>
            </a:r>
            <a:r>
              <a:rPr lang="en-US" dirty="0" err="1" smtClean="0">
                <a:latin typeface="Calibri" panose="020F0502020204030204" pitchFamily="34" charset="0"/>
              </a:rPr>
              <a:t>agrifood</a:t>
            </a:r>
            <a:r>
              <a:rPr lang="en-US" dirty="0" smtClean="0">
                <a:latin typeface="Calibri" panose="020F0502020204030204" pitchFamily="34" charset="0"/>
              </a:rPr>
              <a:t>. Checks would be undertaken in Great Britain before goods enter NI. There would be no checks on the island of Ireland.</a:t>
            </a:r>
          </a:p>
          <a:p>
            <a:pPr algn="l"/>
            <a:endParaRPr lang="en-US" dirty="0">
              <a:latin typeface="Calibri" panose="020F0502020204030204" pitchFamily="34" charset="0"/>
            </a:endParaRPr>
          </a:p>
          <a:p>
            <a:pPr algn="l"/>
            <a:r>
              <a:rPr lang="en-US" dirty="0" smtClean="0">
                <a:latin typeface="Calibri" panose="020F0502020204030204" pitchFamily="34" charset="0"/>
              </a:rPr>
              <a:t>The UK would exit the EU Customs Union at the end of the transition period. The UK and EU would have separate customs unions and NI would align with the UK. Customs compliance to take place electronically with no physical checks or infrastructure on the border. </a:t>
            </a:r>
          </a:p>
          <a:p>
            <a:pPr algn="l"/>
            <a:endParaRPr lang="en-US" sz="1600" dirty="0" smtClean="0"/>
          </a:p>
          <a:p>
            <a:pPr algn="l"/>
            <a:endParaRPr lang="en-US" sz="1600" b="1" dirty="0" smtClean="0"/>
          </a:p>
          <a:p>
            <a:pPr algn="l"/>
            <a:endParaRPr lang="en-US" sz="1600" dirty="0"/>
          </a:p>
        </p:txBody>
      </p:sp>
    </p:spTree>
    <p:extLst>
      <p:ext uri="{BB962C8B-B14F-4D97-AF65-F5344CB8AC3E}">
        <p14:creationId xmlns:p14="http://schemas.microsoft.com/office/powerpoint/2010/main" val="1684126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Reaction so far…</a:t>
            </a:r>
            <a:endParaRPr lang="en-GB" sz="2800" dirty="0"/>
          </a:p>
        </p:txBody>
      </p:sp>
      <p:sp>
        <p:nvSpPr>
          <p:cNvPr id="3" name="Content Placeholder 2"/>
          <p:cNvSpPr>
            <a:spLocks noGrp="1"/>
          </p:cNvSpPr>
          <p:nvPr>
            <p:ph idx="1"/>
          </p:nvPr>
        </p:nvSpPr>
        <p:spPr>
          <a:xfrm>
            <a:off x="467544" y="1480220"/>
            <a:ext cx="8229600" cy="4887727"/>
          </a:xfrm>
        </p:spPr>
        <p:txBody>
          <a:bodyPr>
            <a:noAutofit/>
          </a:bodyPr>
          <a:lstStyle/>
          <a:p>
            <a:pPr marL="0" indent="0">
              <a:buNone/>
            </a:pPr>
            <a:r>
              <a:rPr lang="en-GB" sz="1400" dirty="0" smtClean="0">
                <a:latin typeface="+mn-lt"/>
              </a:rPr>
              <a:t>Boris Johnson “We are tabling constructive and reasonable proposals which provide a compromise for both sides”</a:t>
            </a:r>
          </a:p>
          <a:p>
            <a:pPr marL="0" indent="0">
              <a:buNone/>
            </a:pPr>
            <a:endParaRPr lang="en-GB" sz="1400" dirty="0" smtClean="0">
              <a:latin typeface="+mn-lt"/>
            </a:endParaRPr>
          </a:p>
          <a:p>
            <a:pPr marL="0" indent="0">
              <a:buNone/>
            </a:pPr>
            <a:r>
              <a:rPr lang="en-GB" sz="1400" dirty="0" smtClean="0">
                <a:latin typeface="+mn-lt"/>
              </a:rPr>
              <a:t>Michel </a:t>
            </a:r>
            <a:r>
              <a:rPr lang="en-GB" sz="1400" dirty="0" err="1" smtClean="0">
                <a:latin typeface="+mn-lt"/>
              </a:rPr>
              <a:t>Barnier</a:t>
            </a:r>
            <a:r>
              <a:rPr lang="en-GB" sz="1400" dirty="0" smtClean="0">
                <a:latin typeface="+mn-lt"/>
              </a:rPr>
              <a:t> “There is progress but to be frank a lot of work still needs to be done”</a:t>
            </a:r>
          </a:p>
          <a:p>
            <a:pPr marL="0" indent="0">
              <a:buNone/>
            </a:pPr>
            <a:endParaRPr lang="en-GB" sz="1400" dirty="0" smtClean="0">
              <a:latin typeface="+mn-lt"/>
            </a:endParaRPr>
          </a:p>
          <a:p>
            <a:pPr marL="0" indent="0">
              <a:buNone/>
            </a:pPr>
            <a:r>
              <a:rPr lang="en-GB" sz="1400" dirty="0" smtClean="0">
                <a:latin typeface="+mn-lt"/>
              </a:rPr>
              <a:t>Jean-Claude Juncker “There are still some problematic points that will need further work”</a:t>
            </a:r>
          </a:p>
          <a:p>
            <a:pPr marL="0" indent="0">
              <a:buNone/>
            </a:pPr>
            <a:endParaRPr lang="en-GB" sz="1400" dirty="0">
              <a:latin typeface="+mn-lt"/>
            </a:endParaRPr>
          </a:p>
          <a:p>
            <a:pPr marL="0" indent="0">
              <a:buNone/>
            </a:pPr>
            <a:r>
              <a:rPr lang="en-GB" sz="1400" dirty="0" smtClean="0">
                <a:latin typeface="+mn-lt"/>
              </a:rPr>
              <a:t>Jeremy </a:t>
            </a:r>
            <a:r>
              <a:rPr lang="en-GB" sz="1400" dirty="0" err="1" smtClean="0">
                <a:latin typeface="+mn-lt"/>
              </a:rPr>
              <a:t>Corbyn</a:t>
            </a:r>
            <a:r>
              <a:rPr lang="en-GB" sz="1400" dirty="0" smtClean="0">
                <a:latin typeface="+mn-lt"/>
              </a:rPr>
              <a:t> “It is worse than Theresa May’s deal, I cannot see it getting support”</a:t>
            </a:r>
          </a:p>
          <a:p>
            <a:pPr marL="0" indent="0">
              <a:buNone/>
            </a:pPr>
            <a:endParaRPr lang="en-GB" sz="1400" dirty="0" smtClean="0">
              <a:latin typeface="+mn-lt"/>
            </a:endParaRPr>
          </a:p>
          <a:p>
            <a:pPr marL="0" indent="0">
              <a:buNone/>
            </a:pPr>
            <a:r>
              <a:rPr lang="en-GB" sz="1400" dirty="0" smtClean="0">
                <a:latin typeface="+mn-lt"/>
              </a:rPr>
              <a:t>Arlene Foster leader of the DUP “This is a serious and sensible way forward”</a:t>
            </a:r>
          </a:p>
          <a:p>
            <a:pPr marL="0" indent="0">
              <a:buNone/>
            </a:pPr>
            <a:endParaRPr lang="en-GB" sz="1400" dirty="0" smtClean="0">
              <a:latin typeface="+mn-lt"/>
            </a:endParaRPr>
          </a:p>
          <a:p>
            <a:pPr marL="0" indent="0">
              <a:buNone/>
            </a:pPr>
            <a:r>
              <a:rPr lang="en-GB" sz="1400" dirty="0" smtClean="0">
                <a:latin typeface="+mn-lt"/>
              </a:rPr>
              <a:t>Taoiseach, Leo </a:t>
            </a:r>
            <a:r>
              <a:rPr lang="en-GB" sz="1400" dirty="0" err="1" smtClean="0">
                <a:latin typeface="+mn-lt"/>
              </a:rPr>
              <a:t>Varadkar</a:t>
            </a:r>
            <a:r>
              <a:rPr lang="en-GB" sz="1400" dirty="0" smtClean="0">
                <a:latin typeface="+mn-lt"/>
              </a:rPr>
              <a:t> “What we are hearing is not encouraging and would not be the basis for agreement” </a:t>
            </a:r>
            <a:endParaRPr lang="en-GB" sz="1400" dirty="0">
              <a:latin typeface="+mn-lt"/>
            </a:endParaRPr>
          </a:p>
          <a:p>
            <a:pPr marL="0" indent="0">
              <a:buNone/>
            </a:pPr>
            <a:endParaRPr lang="en-GB" sz="1400" dirty="0">
              <a:latin typeface="+mn-lt"/>
            </a:endParaRPr>
          </a:p>
          <a:p>
            <a:pPr marL="0" indent="0">
              <a:buNone/>
            </a:pPr>
            <a:r>
              <a:rPr lang="en-GB" sz="1400" dirty="0" smtClean="0">
                <a:latin typeface="+mn-lt"/>
              </a:rPr>
              <a:t>Sinn </a:t>
            </a:r>
            <a:r>
              <a:rPr lang="en-GB" sz="1400" dirty="0" err="1">
                <a:latin typeface="+mn-lt"/>
              </a:rPr>
              <a:t>Féin</a:t>
            </a:r>
            <a:r>
              <a:rPr lang="en-GB" sz="1400" dirty="0">
                <a:latin typeface="+mn-lt"/>
              </a:rPr>
              <a:t> leader Mary Lou </a:t>
            </a:r>
            <a:r>
              <a:rPr lang="en-GB" sz="1400" dirty="0" smtClean="0">
                <a:latin typeface="+mn-lt"/>
              </a:rPr>
              <a:t>McDonald; </a:t>
            </a:r>
            <a:r>
              <a:rPr lang="en-GB" sz="1400" dirty="0">
                <a:latin typeface="+mn-lt"/>
              </a:rPr>
              <a:t>“a very dangerous, reckless proposition that plays fast and loose with the Good Friday Agreement</a:t>
            </a:r>
            <a:r>
              <a:rPr lang="en-GB" sz="1400" dirty="0" smtClean="0">
                <a:latin typeface="+mn-lt"/>
              </a:rPr>
              <a:t>”</a:t>
            </a:r>
          </a:p>
          <a:p>
            <a:pPr marL="0" indent="0">
              <a:buNone/>
            </a:pPr>
            <a:endParaRPr lang="en-GB" sz="1400" dirty="0">
              <a:latin typeface="+mn-lt"/>
            </a:endParaRPr>
          </a:p>
          <a:p>
            <a:pPr marL="0" indent="0">
              <a:buNone/>
            </a:pPr>
            <a:r>
              <a:rPr lang="en-GB" sz="1400" dirty="0">
                <a:latin typeface="+mn-lt"/>
              </a:rPr>
              <a:t>SDLP leader Colum Eastwood </a:t>
            </a:r>
            <a:r>
              <a:rPr lang="en-GB" sz="1400" dirty="0" smtClean="0">
                <a:latin typeface="+mn-lt"/>
              </a:rPr>
              <a:t>“</a:t>
            </a:r>
            <a:r>
              <a:rPr lang="en-GB" sz="1400" dirty="0">
                <a:latin typeface="+mn-lt"/>
              </a:rPr>
              <a:t>dead on arrival</a:t>
            </a:r>
            <a:r>
              <a:rPr lang="en-GB" sz="1400" dirty="0" smtClean="0">
                <a:latin typeface="+mn-lt"/>
              </a:rPr>
              <a:t>”</a:t>
            </a:r>
            <a:endParaRPr lang="en-GB" sz="1400" dirty="0">
              <a:latin typeface="+mn-lt"/>
            </a:endParaRPr>
          </a:p>
        </p:txBody>
      </p:sp>
      <p:sp>
        <p:nvSpPr>
          <p:cNvPr id="4" name="Slide Number Placeholder 3"/>
          <p:cNvSpPr>
            <a:spLocks noGrp="1"/>
          </p:cNvSpPr>
          <p:nvPr>
            <p:ph type="sldNum" sz="quarter" idx="4"/>
          </p:nvPr>
        </p:nvSpPr>
        <p:spPr/>
        <p:txBody>
          <a:bodyPr/>
          <a:lstStyle/>
          <a:p>
            <a:fld id="{3ACCFA02-0B42-4CF8-A9C7-BAF1660EB5D3}" type="slidenum">
              <a:rPr lang="en-GB" smtClean="0"/>
              <a:pPr/>
              <a:t>4</a:t>
            </a:fld>
            <a:endParaRPr lang="en-GB" dirty="0"/>
          </a:p>
        </p:txBody>
      </p:sp>
    </p:spTree>
    <p:extLst>
      <p:ext uri="{BB962C8B-B14F-4D97-AF65-F5344CB8AC3E}">
        <p14:creationId xmlns:p14="http://schemas.microsoft.com/office/powerpoint/2010/main" val="1466508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80936"/>
            <a:ext cx="8229600" cy="1143000"/>
          </a:xfrm>
        </p:spPr>
        <p:txBody>
          <a:bodyPr/>
          <a:lstStyle/>
          <a:p>
            <a:r>
              <a:rPr lang="en-GB" sz="2800" dirty="0" smtClean="0"/>
              <a:t>What happens next?</a:t>
            </a:r>
            <a:endParaRPr lang="en-GB" sz="2800" dirty="0"/>
          </a:p>
        </p:txBody>
      </p:sp>
      <p:sp>
        <p:nvSpPr>
          <p:cNvPr id="8" name="TextBox 7"/>
          <p:cNvSpPr txBox="1"/>
          <p:nvPr/>
        </p:nvSpPr>
        <p:spPr>
          <a:xfrm>
            <a:off x="5782681" y="1372787"/>
            <a:ext cx="2956743" cy="1077218"/>
          </a:xfrm>
          <a:prstGeom prst="rect">
            <a:avLst/>
          </a:prstGeom>
          <a:noFill/>
        </p:spPr>
        <p:txBody>
          <a:bodyPr wrap="square" rtlCol="0">
            <a:spAutoFit/>
          </a:bodyPr>
          <a:lstStyle/>
          <a:p>
            <a:r>
              <a:rPr lang="en-GB" sz="1600" dirty="0" smtClean="0"/>
              <a:t>Macron has indicated that the EU could provide their response by the end of this week but that agreement is less than likely.</a:t>
            </a:r>
            <a:endParaRPr lang="en-GB" sz="1600" dirty="0"/>
          </a:p>
        </p:txBody>
      </p:sp>
      <p:sp>
        <p:nvSpPr>
          <p:cNvPr id="9" name="TextBox 8"/>
          <p:cNvSpPr txBox="1"/>
          <p:nvPr/>
        </p:nvSpPr>
        <p:spPr>
          <a:xfrm>
            <a:off x="5782681" y="2708925"/>
            <a:ext cx="2956743" cy="830997"/>
          </a:xfrm>
          <a:prstGeom prst="rect">
            <a:avLst/>
          </a:prstGeom>
          <a:noFill/>
        </p:spPr>
        <p:txBody>
          <a:bodyPr wrap="square" rtlCol="0">
            <a:spAutoFit/>
          </a:bodyPr>
          <a:lstStyle/>
          <a:p>
            <a:r>
              <a:rPr lang="en-GB" sz="1600" dirty="0" smtClean="0"/>
              <a:t>The European Council meets on 17</a:t>
            </a:r>
            <a:r>
              <a:rPr lang="en-GB" sz="1600" baseline="30000" dirty="0" smtClean="0"/>
              <a:t>th</a:t>
            </a:r>
            <a:r>
              <a:rPr lang="en-GB" sz="1600" dirty="0" smtClean="0"/>
              <a:t> and 18</a:t>
            </a:r>
            <a:r>
              <a:rPr lang="en-GB" sz="1600" baseline="30000" dirty="0" smtClean="0"/>
              <a:t>th</a:t>
            </a:r>
            <a:r>
              <a:rPr lang="en-GB" sz="1600" dirty="0" smtClean="0"/>
              <a:t> Oct with </a:t>
            </a:r>
            <a:r>
              <a:rPr lang="en-GB" sz="1600" dirty="0" err="1" smtClean="0"/>
              <a:t>Brexit</a:t>
            </a:r>
            <a:r>
              <a:rPr lang="en-GB" sz="1600" dirty="0" smtClean="0"/>
              <a:t> on the agenda.</a:t>
            </a:r>
            <a:endParaRPr lang="en-GB" sz="1600" dirty="0"/>
          </a:p>
        </p:txBody>
      </p:sp>
      <p:sp>
        <p:nvSpPr>
          <p:cNvPr id="10" name="TextBox 9"/>
          <p:cNvSpPr txBox="1"/>
          <p:nvPr/>
        </p:nvSpPr>
        <p:spPr>
          <a:xfrm>
            <a:off x="5796059" y="3763280"/>
            <a:ext cx="2950054" cy="830997"/>
          </a:xfrm>
          <a:prstGeom prst="rect">
            <a:avLst/>
          </a:prstGeom>
          <a:noFill/>
        </p:spPr>
        <p:txBody>
          <a:bodyPr wrap="square" rtlCol="0">
            <a:spAutoFit/>
          </a:bodyPr>
          <a:lstStyle/>
          <a:p>
            <a:r>
              <a:rPr lang="en-GB" sz="1600" dirty="0" smtClean="0"/>
              <a:t>If there is no agreement by the 19</a:t>
            </a:r>
            <a:r>
              <a:rPr lang="en-GB" sz="1600" baseline="30000" dirty="0" smtClean="0"/>
              <a:t>th</a:t>
            </a:r>
            <a:r>
              <a:rPr lang="en-GB" sz="1600" dirty="0" smtClean="0"/>
              <a:t>, the Benn Act requires Johnson to request an extension. </a:t>
            </a:r>
            <a:endParaRPr lang="en-GB" sz="1600" dirty="0"/>
          </a:p>
        </p:txBody>
      </p:sp>
      <p:sp>
        <p:nvSpPr>
          <p:cNvPr id="7" name="TextBox 6"/>
          <p:cNvSpPr txBox="1"/>
          <p:nvPr/>
        </p:nvSpPr>
        <p:spPr>
          <a:xfrm>
            <a:off x="5789370" y="4861334"/>
            <a:ext cx="2956743" cy="1569660"/>
          </a:xfrm>
          <a:prstGeom prst="rect">
            <a:avLst/>
          </a:prstGeom>
          <a:noFill/>
        </p:spPr>
        <p:txBody>
          <a:bodyPr wrap="square" rtlCol="0">
            <a:spAutoFit/>
          </a:bodyPr>
          <a:lstStyle/>
          <a:p>
            <a:r>
              <a:rPr lang="en-GB" sz="1600" dirty="0" smtClean="0"/>
              <a:t>Johnson has stated that </a:t>
            </a:r>
            <a:r>
              <a:rPr lang="en-GB" sz="1600" dirty="0"/>
              <a:t>it would be an “historic </a:t>
            </a:r>
            <a:r>
              <a:rPr lang="en-GB" sz="1600" dirty="0" smtClean="0"/>
              <a:t>misunderstanding</a:t>
            </a:r>
            <a:r>
              <a:rPr lang="en-GB" sz="1600" dirty="0"/>
              <a:t>” to believe </a:t>
            </a:r>
            <a:r>
              <a:rPr lang="en-GB" sz="1600" dirty="0" smtClean="0"/>
              <a:t>the </a:t>
            </a:r>
            <a:r>
              <a:rPr lang="en-GB" sz="1600" dirty="0"/>
              <a:t>Benn Act could prevent a no-deal Brexit – despite being designed to do so.</a:t>
            </a:r>
          </a:p>
        </p:txBody>
      </p:sp>
      <p:pic>
        <p:nvPicPr>
          <p:cNvPr id="6" name="Picture 5" descr="Flowchart showing what happens next if the UK and EU agree a new deal" title="What happens now?"/>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168" y="1352436"/>
            <a:ext cx="4938855" cy="5456285"/>
          </a:xfrm>
          <a:prstGeom prst="rect">
            <a:avLst/>
          </a:prstGeom>
        </p:spPr>
      </p:pic>
    </p:spTree>
    <p:extLst>
      <p:ext uri="{BB962C8B-B14F-4D97-AF65-F5344CB8AC3E}">
        <p14:creationId xmlns:p14="http://schemas.microsoft.com/office/powerpoint/2010/main" val="1776550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826997"/>
          </a:xfrm>
        </p:spPr>
        <p:txBody>
          <a:bodyPr/>
          <a:lstStyle/>
          <a:p>
            <a:r>
              <a:rPr lang="en-GB" sz="2800" dirty="0" smtClean="0">
                <a:latin typeface="+mn-lt"/>
              </a:rPr>
              <a:t>European nationals in the UK </a:t>
            </a:r>
            <a:endParaRPr lang="en-GB" sz="2800" dirty="0">
              <a:latin typeface="+mn-lt"/>
            </a:endParaRPr>
          </a:p>
        </p:txBody>
      </p:sp>
      <p:sp>
        <p:nvSpPr>
          <p:cNvPr id="3" name="Content Placeholder 2"/>
          <p:cNvSpPr>
            <a:spLocks noGrp="1"/>
          </p:cNvSpPr>
          <p:nvPr>
            <p:ph idx="1"/>
          </p:nvPr>
        </p:nvSpPr>
        <p:spPr>
          <a:xfrm>
            <a:off x="467544" y="1546158"/>
            <a:ext cx="8229600" cy="4690379"/>
          </a:xfrm>
        </p:spPr>
        <p:txBody>
          <a:bodyPr>
            <a:normAutofit fontScale="70000" lnSpcReduction="20000"/>
          </a:bodyPr>
          <a:lstStyle/>
          <a:p>
            <a:pPr algn="just">
              <a:buClrTx/>
            </a:pPr>
            <a:r>
              <a:rPr lang="en-GB" sz="2600" dirty="0">
                <a:latin typeface="Calibri" panose="020F0502020204030204" pitchFamily="34" charset="0"/>
              </a:rPr>
              <a:t>Apply for settled status or pre-settled status. </a:t>
            </a:r>
          </a:p>
          <a:p>
            <a:pPr marL="0" indent="0" algn="just">
              <a:buClrTx/>
              <a:buNone/>
            </a:pPr>
            <a:endParaRPr lang="en-GB" sz="2600" dirty="0" smtClean="0"/>
          </a:p>
          <a:p>
            <a:pPr algn="just">
              <a:buClrTx/>
            </a:pPr>
            <a:r>
              <a:rPr lang="en-US" sz="2600" dirty="0">
                <a:latin typeface="Calibri" panose="020F0502020204030204" pitchFamily="34" charset="0"/>
              </a:rPr>
              <a:t>The scheme is voluntary until 30 June 2021 (31 Dec 2020 in No Deal scenario) but will then become mandatory. </a:t>
            </a:r>
            <a:endParaRPr lang="en-US" sz="2600" dirty="0" smtClean="0">
              <a:latin typeface="Calibri" panose="020F0502020204030204" pitchFamily="34" charset="0"/>
            </a:endParaRPr>
          </a:p>
          <a:p>
            <a:pPr marL="0" indent="0" algn="just">
              <a:buClrTx/>
              <a:buNone/>
            </a:pPr>
            <a:endParaRPr lang="en-US" sz="2600" dirty="0" smtClean="0">
              <a:latin typeface="Calibri" panose="020F0502020204030204" pitchFamily="34" charset="0"/>
            </a:endParaRPr>
          </a:p>
          <a:p>
            <a:pPr algn="just">
              <a:buClrTx/>
            </a:pPr>
            <a:r>
              <a:rPr lang="en-GB" sz="2600" dirty="0" smtClean="0">
                <a:latin typeface="Calibri" panose="020F0502020204030204" pitchFamily="34" charset="0"/>
              </a:rPr>
              <a:t>Download </a:t>
            </a:r>
            <a:r>
              <a:rPr lang="en-GB" sz="2600" dirty="0">
                <a:latin typeface="Calibri" panose="020F0502020204030204" pitchFamily="34" charset="0"/>
              </a:rPr>
              <a:t>the Home Office’s app: </a:t>
            </a:r>
            <a:r>
              <a:rPr lang="en-GB" sz="2600" u="sng" dirty="0">
                <a:solidFill>
                  <a:schemeClr val="accent3"/>
                </a:solidFill>
                <a:hlinkClick r:id="rId2"/>
              </a:rPr>
              <a:t>EU Exit: ID Document </a:t>
            </a:r>
            <a:r>
              <a:rPr lang="en-GB" sz="2600" u="sng" dirty="0" smtClean="0">
                <a:solidFill>
                  <a:schemeClr val="accent3"/>
                </a:solidFill>
                <a:hlinkClick r:id="rId2"/>
              </a:rPr>
              <a:t>Check</a:t>
            </a:r>
            <a:endParaRPr lang="en-GB" sz="2600" u="sng" dirty="0" smtClean="0">
              <a:solidFill>
                <a:schemeClr val="accent3"/>
              </a:solidFill>
            </a:endParaRPr>
          </a:p>
          <a:p>
            <a:pPr marL="0" indent="0" algn="just">
              <a:buClrTx/>
              <a:buNone/>
            </a:pPr>
            <a:endParaRPr lang="en-GB" sz="2600" u="sng" dirty="0" smtClean="0"/>
          </a:p>
          <a:p>
            <a:pPr algn="just">
              <a:buClrTx/>
            </a:pPr>
            <a:r>
              <a:rPr lang="en-GB" sz="2600" dirty="0" smtClean="0">
                <a:latin typeface="Calibri" panose="020F0502020204030204" pitchFamily="34" charset="0"/>
              </a:rPr>
              <a:t>Scan </a:t>
            </a:r>
            <a:r>
              <a:rPr lang="en-GB" sz="2600" dirty="0">
                <a:latin typeface="Calibri" panose="020F0502020204030204" pitchFamily="34" charset="0"/>
              </a:rPr>
              <a:t>biometric passport or </a:t>
            </a:r>
            <a:r>
              <a:rPr lang="en-GB" sz="2600" dirty="0" smtClean="0">
                <a:latin typeface="Calibri" panose="020F0502020204030204" pitchFamily="34" charset="0"/>
              </a:rPr>
              <a:t>ID</a:t>
            </a:r>
          </a:p>
          <a:p>
            <a:pPr marL="0" indent="0" algn="just">
              <a:buClrTx/>
              <a:buNone/>
            </a:pPr>
            <a:endParaRPr lang="en-GB" sz="2600" dirty="0" smtClean="0">
              <a:latin typeface="Calibri" panose="020F0502020204030204" pitchFamily="34" charset="0"/>
            </a:endParaRPr>
          </a:p>
          <a:p>
            <a:pPr algn="just">
              <a:buClrTx/>
            </a:pPr>
            <a:r>
              <a:rPr lang="en-US" sz="2600" dirty="0" smtClean="0">
                <a:latin typeface="Calibri" panose="020F0502020204030204" pitchFamily="34" charset="0"/>
                <a:hlinkClick r:id="rId3"/>
              </a:rPr>
              <a:t>Apply online</a:t>
            </a:r>
            <a:endParaRPr lang="en-US" sz="2600" dirty="0" smtClean="0">
              <a:latin typeface="Calibri" panose="020F0502020204030204" pitchFamily="34" charset="0"/>
            </a:endParaRPr>
          </a:p>
          <a:p>
            <a:pPr algn="just">
              <a:buClrTx/>
            </a:pPr>
            <a:endParaRPr lang="en-US" sz="2600" dirty="0" smtClean="0">
              <a:latin typeface="Calibri" panose="020F0502020204030204" pitchFamily="34" charset="0"/>
            </a:endParaRPr>
          </a:p>
          <a:p>
            <a:pPr algn="just">
              <a:buClrTx/>
            </a:pPr>
            <a:r>
              <a:rPr lang="en-GB" sz="2600" dirty="0">
                <a:latin typeface="Calibri" panose="020F0502020204030204" pitchFamily="34" charset="0"/>
              </a:rPr>
              <a:t>Prove identity, residence and absence of serious criminal </a:t>
            </a:r>
            <a:r>
              <a:rPr lang="en-GB" sz="2600" dirty="0" smtClean="0">
                <a:latin typeface="Calibri" panose="020F0502020204030204" pitchFamily="34" charset="0"/>
              </a:rPr>
              <a:t>convictions</a:t>
            </a:r>
          </a:p>
          <a:p>
            <a:pPr marL="0" indent="0" algn="just">
              <a:buClrTx/>
              <a:buNone/>
            </a:pPr>
            <a:endParaRPr lang="en-GB" sz="2600" dirty="0" smtClean="0">
              <a:latin typeface="Calibri" panose="020F0502020204030204" pitchFamily="34" charset="0"/>
            </a:endParaRPr>
          </a:p>
          <a:p>
            <a:pPr algn="just">
              <a:buClrTx/>
            </a:pPr>
            <a:r>
              <a:rPr lang="en-US" sz="2600" dirty="0" smtClean="0">
                <a:latin typeface="Calibri" panose="020F0502020204030204" pitchFamily="34" charset="0"/>
              </a:rPr>
              <a:t>EU nationals will </a:t>
            </a:r>
            <a:r>
              <a:rPr lang="en-US" sz="2600" dirty="0">
                <a:latin typeface="Calibri" panose="020F0502020204030204" pitchFamily="34" charset="0"/>
              </a:rPr>
              <a:t>not receive a biometric card or passport endorsement. </a:t>
            </a:r>
            <a:endParaRPr lang="en-US" sz="2600" dirty="0" smtClean="0">
              <a:latin typeface="Calibri" panose="020F0502020204030204" pitchFamily="34" charset="0"/>
            </a:endParaRPr>
          </a:p>
          <a:p>
            <a:pPr algn="just">
              <a:buClrTx/>
            </a:pPr>
            <a:endParaRPr lang="en-US" sz="2600" dirty="0">
              <a:latin typeface="Calibri" panose="020F0502020204030204" pitchFamily="34" charset="0"/>
            </a:endParaRPr>
          </a:p>
          <a:p>
            <a:pPr algn="just">
              <a:buClrTx/>
            </a:pPr>
            <a:r>
              <a:rPr lang="en-US" sz="2600" dirty="0" smtClean="0">
                <a:latin typeface="Calibri" panose="020F0502020204030204" pitchFamily="34" charset="0"/>
              </a:rPr>
              <a:t>Proof </a:t>
            </a:r>
            <a:r>
              <a:rPr lang="en-US" sz="2600" dirty="0">
                <a:latin typeface="Calibri" panose="020F0502020204030204" pitchFamily="34" charset="0"/>
              </a:rPr>
              <a:t>of status will be accessed through an online system. </a:t>
            </a:r>
            <a:r>
              <a:rPr lang="en-US" sz="2600" dirty="0" smtClean="0">
                <a:latin typeface="Calibri" panose="020F0502020204030204" pitchFamily="34" charset="0"/>
              </a:rPr>
              <a:t>You </a:t>
            </a:r>
            <a:r>
              <a:rPr lang="en-US" sz="2600" dirty="0">
                <a:latin typeface="Calibri" panose="020F0502020204030204" pitchFamily="34" charset="0"/>
              </a:rPr>
              <a:t>will also receive a letter via email but this is not proof of status.</a:t>
            </a:r>
          </a:p>
          <a:p>
            <a:endParaRPr lang="en-GB" dirty="0"/>
          </a:p>
        </p:txBody>
      </p:sp>
      <p:sp>
        <p:nvSpPr>
          <p:cNvPr id="4" name="Slide Number Placeholder 3"/>
          <p:cNvSpPr>
            <a:spLocks noGrp="1"/>
          </p:cNvSpPr>
          <p:nvPr>
            <p:ph type="sldNum" sz="quarter" idx="4"/>
          </p:nvPr>
        </p:nvSpPr>
        <p:spPr/>
        <p:txBody>
          <a:bodyPr/>
          <a:lstStyle/>
          <a:p>
            <a:fld id="{3ACCFA02-0B42-4CF8-A9C7-BAF1660EB5D3}" type="slidenum">
              <a:rPr lang="en-GB" smtClean="0"/>
              <a:pPr/>
              <a:t>6</a:t>
            </a:fld>
            <a:endParaRPr lang="en-GB" dirty="0"/>
          </a:p>
        </p:txBody>
      </p:sp>
    </p:spTree>
    <p:extLst>
      <p:ext uri="{BB962C8B-B14F-4D97-AF65-F5344CB8AC3E}">
        <p14:creationId xmlns:p14="http://schemas.microsoft.com/office/powerpoint/2010/main" val="90239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01137"/>
            <a:ext cx="8229600" cy="877218"/>
          </a:xfrm>
        </p:spPr>
        <p:txBody>
          <a:bodyPr/>
          <a:lstStyle/>
          <a:p>
            <a:r>
              <a:rPr lang="en-GB" sz="2800" dirty="0" smtClean="0">
                <a:latin typeface="+mn-lt"/>
              </a:rPr>
              <a:t>Status of European </a:t>
            </a:r>
            <a:r>
              <a:rPr lang="en-GB" sz="2800" dirty="0">
                <a:latin typeface="+mn-lt"/>
              </a:rPr>
              <a:t>L</a:t>
            </a:r>
            <a:r>
              <a:rPr lang="en-GB" sz="2800" dirty="0" smtClean="0">
                <a:latin typeface="+mn-lt"/>
              </a:rPr>
              <a:t>aw post </a:t>
            </a:r>
            <a:r>
              <a:rPr lang="en-GB" sz="2800" dirty="0" err="1" smtClean="0">
                <a:latin typeface="+mn-lt"/>
              </a:rPr>
              <a:t>Brexit</a:t>
            </a:r>
            <a:endParaRPr lang="en-GB" sz="2800" dirty="0">
              <a:latin typeface="+mn-lt"/>
            </a:endParaRPr>
          </a:p>
        </p:txBody>
      </p:sp>
      <p:sp>
        <p:nvSpPr>
          <p:cNvPr id="3" name="Content Placeholder 2"/>
          <p:cNvSpPr>
            <a:spLocks noGrp="1"/>
          </p:cNvSpPr>
          <p:nvPr>
            <p:ph idx="1"/>
          </p:nvPr>
        </p:nvSpPr>
        <p:spPr>
          <a:xfrm>
            <a:off x="467544" y="1444515"/>
            <a:ext cx="8229600" cy="4671562"/>
          </a:xfrm>
        </p:spPr>
        <p:txBody>
          <a:bodyPr>
            <a:normAutofit fontScale="92500" lnSpcReduction="10000"/>
          </a:bodyPr>
          <a:lstStyle/>
          <a:p>
            <a:r>
              <a:rPr lang="en-GB" sz="1900" dirty="0" smtClean="0">
                <a:latin typeface="+mn-lt"/>
              </a:rPr>
              <a:t>European Union (Withdrawal) Act 2018 repeals </a:t>
            </a:r>
            <a:r>
              <a:rPr lang="en-GB" sz="1900" dirty="0">
                <a:latin typeface="+mn-lt"/>
              </a:rPr>
              <a:t>the European Communities Act </a:t>
            </a:r>
            <a:r>
              <a:rPr lang="en-GB" sz="1900" dirty="0" smtClean="0">
                <a:latin typeface="+mn-lt"/>
              </a:rPr>
              <a:t>1972; the Act which makes European Law directly applicable in the UK</a:t>
            </a:r>
            <a:r>
              <a:rPr lang="en-GB" sz="1900" dirty="0">
                <a:latin typeface="+mn-lt"/>
              </a:rPr>
              <a:t>. (in a Deal scenario certain provisions are retained);</a:t>
            </a:r>
            <a:endParaRPr lang="en-GB" sz="1900" dirty="0" smtClean="0">
              <a:latin typeface="+mn-lt"/>
            </a:endParaRPr>
          </a:p>
          <a:p>
            <a:r>
              <a:rPr lang="en-GB" sz="1900" dirty="0">
                <a:latin typeface="+mn-lt"/>
              </a:rPr>
              <a:t>European Treaties </a:t>
            </a:r>
            <a:r>
              <a:rPr lang="en-GB" sz="1900" dirty="0" smtClean="0">
                <a:latin typeface="+mn-lt"/>
              </a:rPr>
              <a:t>will </a:t>
            </a:r>
            <a:r>
              <a:rPr lang="en-GB" sz="1900" dirty="0">
                <a:latin typeface="+mn-lt"/>
              </a:rPr>
              <a:t>no longer </a:t>
            </a:r>
            <a:r>
              <a:rPr lang="en-GB" sz="1900" dirty="0" smtClean="0">
                <a:latin typeface="+mn-lt"/>
              </a:rPr>
              <a:t>be directly applicable in the UK; </a:t>
            </a:r>
            <a:endParaRPr lang="en-GB" sz="1900" dirty="0">
              <a:latin typeface="+mn-lt"/>
            </a:endParaRPr>
          </a:p>
          <a:p>
            <a:r>
              <a:rPr lang="en-GB" sz="1900" dirty="0">
                <a:latin typeface="+mn-lt"/>
              </a:rPr>
              <a:t>Converts EU law as it stands at exit into domestic </a:t>
            </a:r>
            <a:r>
              <a:rPr lang="en-GB" sz="1900" dirty="0" smtClean="0">
                <a:latin typeface="+mn-lt"/>
              </a:rPr>
              <a:t>law. This </a:t>
            </a:r>
            <a:r>
              <a:rPr lang="en-GB" sz="1900" dirty="0">
                <a:latin typeface="+mn-lt"/>
              </a:rPr>
              <a:t>body of law will be Retained EU </a:t>
            </a:r>
            <a:r>
              <a:rPr lang="en-GB" sz="1900" dirty="0" smtClean="0">
                <a:latin typeface="+mn-lt"/>
              </a:rPr>
              <a:t>Law;</a:t>
            </a:r>
          </a:p>
          <a:p>
            <a:r>
              <a:rPr lang="en-GB" sz="1900" dirty="0" smtClean="0">
                <a:latin typeface="+mn-lt"/>
              </a:rPr>
              <a:t>End of free movement under Directive </a:t>
            </a:r>
            <a:r>
              <a:rPr lang="en-GB" sz="1900" dirty="0">
                <a:latin typeface="+mn-lt"/>
              </a:rPr>
              <a:t>2004/38/EC on the right to move and reside </a:t>
            </a:r>
            <a:r>
              <a:rPr lang="en-GB" sz="1900" dirty="0" smtClean="0">
                <a:latin typeface="+mn-lt"/>
              </a:rPr>
              <a:t>freely and the 2006 and 2016 Regulations (although in a Deal there is a commitment to retain the legal provisions which enable free movement within domestic legislation for the transition period to Dec 2020);</a:t>
            </a:r>
          </a:p>
          <a:p>
            <a:r>
              <a:rPr lang="en-GB" sz="1900" dirty="0" smtClean="0">
                <a:latin typeface="+mn-lt"/>
              </a:rPr>
              <a:t>In a No Deal scenario there is no commitment</a:t>
            </a:r>
            <a:r>
              <a:rPr lang="en-GB" sz="1900" dirty="0">
                <a:latin typeface="+mn-lt"/>
              </a:rPr>
              <a:t>. The Immigration and Social Security Co-ordination (EU Withdrawal) </a:t>
            </a:r>
            <a:r>
              <a:rPr lang="en-GB" sz="1900" dirty="0" smtClean="0">
                <a:latin typeface="+mn-lt"/>
              </a:rPr>
              <a:t>Bill is at report stage in the </a:t>
            </a:r>
            <a:r>
              <a:rPr lang="en-GB" sz="1900" dirty="0" err="1" smtClean="0">
                <a:latin typeface="+mn-lt"/>
              </a:rPr>
              <a:t>HofC</a:t>
            </a:r>
            <a:r>
              <a:rPr lang="en-GB" sz="1900" dirty="0" smtClean="0">
                <a:latin typeface="+mn-lt"/>
              </a:rPr>
              <a:t>. This Bill/Act is designed </a:t>
            </a:r>
            <a:r>
              <a:rPr lang="en-GB" sz="1900" dirty="0">
                <a:latin typeface="+mn-lt"/>
              </a:rPr>
              <a:t>to end rights to free </a:t>
            </a:r>
            <a:r>
              <a:rPr lang="en-GB" sz="1900" dirty="0" smtClean="0">
                <a:latin typeface="+mn-lt"/>
              </a:rPr>
              <a:t>movement </a:t>
            </a:r>
            <a:r>
              <a:rPr lang="en-GB" sz="1900" dirty="0">
                <a:latin typeface="+mn-lt"/>
              </a:rPr>
              <a:t>under </a:t>
            </a:r>
            <a:r>
              <a:rPr lang="en-GB" sz="1900" dirty="0" smtClean="0">
                <a:latin typeface="+mn-lt"/>
              </a:rPr>
              <a:t>Retained </a:t>
            </a:r>
            <a:r>
              <a:rPr lang="en-GB" sz="1900" dirty="0">
                <a:latin typeface="+mn-lt"/>
              </a:rPr>
              <a:t>EU </a:t>
            </a:r>
            <a:r>
              <a:rPr lang="en-GB" sz="1900" dirty="0" smtClean="0">
                <a:latin typeface="+mn-lt"/>
              </a:rPr>
              <a:t>Law </a:t>
            </a:r>
            <a:r>
              <a:rPr lang="en-GB" sz="1900" dirty="0">
                <a:latin typeface="+mn-lt"/>
              </a:rPr>
              <a:t>and to repeal other </a:t>
            </a:r>
            <a:r>
              <a:rPr lang="en-GB" sz="1900" dirty="0" smtClean="0">
                <a:latin typeface="+mn-lt"/>
              </a:rPr>
              <a:t>Retained </a:t>
            </a:r>
            <a:r>
              <a:rPr lang="en-GB" sz="1900" dirty="0">
                <a:latin typeface="+mn-lt"/>
              </a:rPr>
              <a:t>EU </a:t>
            </a:r>
            <a:r>
              <a:rPr lang="en-GB" sz="1900" dirty="0" smtClean="0">
                <a:latin typeface="+mn-lt"/>
              </a:rPr>
              <a:t>Law </a:t>
            </a:r>
            <a:r>
              <a:rPr lang="en-GB" sz="1900" dirty="0">
                <a:latin typeface="+mn-lt"/>
              </a:rPr>
              <a:t>relating to </a:t>
            </a:r>
            <a:r>
              <a:rPr lang="en-GB" sz="1900" dirty="0" smtClean="0">
                <a:latin typeface="+mn-lt"/>
              </a:rPr>
              <a:t>immigration</a:t>
            </a:r>
            <a:r>
              <a:rPr lang="en-GB" sz="1900" dirty="0">
                <a:latin typeface="+mn-lt"/>
              </a:rPr>
              <a:t>. </a:t>
            </a:r>
            <a:r>
              <a:rPr lang="en-GB" sz="1900" dirty="0" smtClean="0">
                <a:latin typeface="+mn-lt"/>
              </a:rPr>
              <a:t>There are provisions to ensure that Europeans living in the UK prior to </a:t>
            </a:r>
            <a:r>
              <a:rPr lang="en-GB" sz="1900" dirty="0" err="1" smtClean="0">
                <a:latin typeface="+mn-lt"/>
              </a:rPr>
              <a:t>Brexit</a:t>
            </a:r>
            <a:r>
              <a:rPr lang="en-GB" sz="1900" dirty="0" smtClean="0">
                <a:latin typeface="+mn-lt"/>
              </a:rPr>
              <a:t> may continue to do so lawfully. The Act could be implemented within 40 sitting days of receiving Royal Assent.</a:t>
            </a:r>
          </a:p>
          <a:p>
            <a:endParaRPr lang="en-GB" dirty="0"/>
          </a:p>
        </p:txBody>
      </p:sp>
      <p:sp>
        <p:nvSpPr>
          <p:cNvPr id="4" name="Slide Number Placeholder 3"/>
          <p:cNvSpPr>
            <a:spLocks noGrp="1"/>
          </p:cNvSpPr>
          <p:nvPr>
            <p:ph type="sldNum" sz="quarter" idx="4"/>
          </p:nvPr>
        </p:nvSpPr>
        <p:spPr/>
        <p:txBody>
          <a:bodyPr/>
          <a:lstStyle/>
          <a:p>
            <a:fld id="{3ACCFA02-0B42-4CF8-A9C7-BAF1660EB5D3}" type="slidenum">
              <a:rPr lang="en-GB" smtClean="0"/>
              <a:pPr/>
              <a:t>7</a:t>
            </a:fld>
            <a:endParaRPr lang="en-GB" dirty="0"/>
          </a:p>
        </p:txBody>
      </p:sp>
    </p:spTree>
    <p:extLst>
      <p:ext uri="{BB962C8B-B14F-4D97-AF65-F5344CB8AC3E}">
        <p14:creationId xmlns:p14="http://schemas.microsoft.com/office/powerpoint/2010/main" val="3099477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2705" y="908720"/>
            <a:ext cx="8274439" cy="1143000"/>
          </a:xfrm>
        </p:spPr>
        <p:txBody>
          <a:bodyPr/>
          <a:lstStyle/>
          <a:p>
            <a:r>
              <a:rPr lang="en-GB" sz="2800" dirty="0" smtClean="0"/>
              <a:t>British Citizenship</a:t>
            </a:r>
            <a:endParaRPr lang="en-GB" sz="2800" dirty="0"/>
          </a:p>
        </p:txBody>
      </p:sp>
      <p:sp>
        <p:nvSpPr>
          <p:cNvPr id="9" name="TextBox 8"/>
          <p:cNvSpPr txBox="1"/>
          <p:nvPr/>
        </p:nvSpPr>
        <p:spPr>
          <a:xfrm>
            <a:off x="422705" y="1518953"/>
            <a:ext cx="8640960" cy="2031325"/>
          </a:xfrm>
          <a:prstGeom prst="rect">
            <a:avLst/>
          </a:prstGeom>
          <a:noFill/>
        </p:spPr>
        <p:txBody>
          <a:bodyPr wrap="square" rtlCol="0">
            <a:spAutoFit/>
          </a:bodyPr>
          <a:lstStyle/>
          <a:p>
            <a:pPr algn="l"/>
            <a:r>
              <a:rPr lang="en-US" sz="2000" b="1" dirty="0" err="1" smtClean="0">
                <a:latin typeface="Calibri" panose="020F0502020204030204" pitchFamily="34" charset="0"/>
              </a:rPr>
              <a:t>Naturalisation</a:t>
            </a:r>
            <a:r>
              <a:rPr lang="en-US" sz="2000" b="1" dirty="0" smtClean="0">
                <a:latin typeface="Calibri" panose="020F0502020204030204" pitchFamily="34" charset="0"/>
              </a:rPr>
              <a:t>; to qualify a person must</a:t>
            </a:r>
          </a:p>
          <a:p>
            <a:pPr algn="l"/>
            <a:endParaRPr lang="en-US" b="1" dirty="0" smtClean="0">
              <a:latin typeface="Calibri" panose="020F0502020204030204" pitchFamily="34" charset="0"/>
            </a:endParaRPr>
          </a:p>
          <a:p>
            <a:pPr marL="457200" indent="-457200" algn="l">
              <a:buAutoNum type="arabicPeriod"/>
            </a:pPr>
            <a:r>
              <a:rPr lang="en-US" sz="1600" dirty="0" smtClean="0">
                <a:latin typeface="Calibri" panose="020F0502020204030204" pitchFamily="34" charset="0"/>
              </a:rPr>
              <a:t>Meet the good character requirement;</a:t>
            </a:r>
          </a:p>
          <a:p>
            <a:pPr marL="457200" indent="-457200" algn="l">
              <a:buAutoNum type="arabicPeriod"/>
            </a:pPr>
            <a:r>
              <a:rPr lang="en-US" sz="1600" dirty="0" smtClean="0">
                <a:latin typeface="Calibri" panose="020F0502020204030204" pitchFamily="34" charset="0"/>
              </a:rPr>
              <a:t>Meet the English language (B1) and Life in the UK test requirement;</a:t>
            </a:r>
          </a:p>
          <a:p>
            <a:pPr marL="457200" indent="-457200" algn="l">
              <a:buAutoNum type="arabicPeriod"/>
            </a:pPr>
            <a:r>
              <a:rPr lang="en-US" sz="1600" dirty="0" smtClean="0">
                <a:latin typeface="Calibri" panose="020F0502020204030204" pitchFamily="34" charset="0"/>
              </a:rPr>
              <a:t>Intend to make the UK their permanent home;</a:t>
            </a:r>
          </a:p>
          <a:p>
            <a:pPr marL="457200" indent="-457200" algn="l">
              <a:buAutoNum type="arabicPeriod"/>
            </a:pPr>
            <a:r>
              <a:rPr lang="en-US" sz="1600" dirty="0" smtClean="0">
                <a:latin typeface="Calibri" panose="020F0502020204030204" pitchFamily="34" charset="0"/>
              </a:rPr>
              <a:t>Meets the residence requirements (see below).</a:t>
            </a:r>
          </a:p>
          <a:p>
            <a:pPr marL="342900" indent="-342900" algn="l">
              <a:buFont typeface="Arial" panose="020B0604020202020204" pitchFamily="34" charset="0"/>
              <a:buChar char="•"/>
            </a:pPr>
            <a:endParaRPr lang="en-US" sz="2400" dirty="0">
              <a:latin typeface="Calibri" panose="020F0502020204030204" pitchFamily="34" charset="0"/>
            </a:endParaRPr>
          </a:p>
        </p:txBody>
      </p:sp>
      <p:sp>
        <p:nvSpPr>
          <p:cNvPr id="8" name="TextBox 7"/>
          <p:cNvSpPr txBox="1"/>
          <p:nvPr/>
        </p:nvSpPr>
        <p:spPr>
          <a:xfrm>
            <a:off x="422705" y="3338214"/>
            <a:ext cx="4248472" cy="3385542"/>
          </a:xfrm>
          <a:prstGeom prst="rect">
            <a:avLst/>
          </a:prstGeom>
          <a:noFill/>
        </p:spPr>
        <p:txBody>
          <a:bodyPr wrap="square" rtlCol="0">
            <a:spAutoFit/>
          </a:bodyPr>
          <a:lstStyle/>
          <a:p>
            <a:pPr algn="l"/>
            <a:r>
              <a:rPr lang="en-GB" sz="2000" b="1" dirty="0" smtClean="0">
                <a:latin typeface="Calibri" panose="020F0502020204030204" pitchFamily="34" charset="0"/>
              </a:rPr>
              <a:t>Married to a British Citizen</a:t>
            </a:r>
          </a:p>
          <a:p>
            <a:pPr algn="l"/>
            <a:r>
              <a:rPr lang="en-GB" sz="1600" dirty="0" smtClean="0">
                <a:latin typeface="Calibri" panose="020F0502020204030204" pitchFamily="34" charset="0"/>
              </a:rPr>
              <a:t>Present in the UK 3 years before application.</a:t>
            </a:r>
          </a:p>
          <a:p>
            <a:pPr algn="l"/>
            <a:r>
              <a:rPr lang="en-GB" sz="1600" dirty="0" smtClean="0">
                <a:latin typeface="Calibri" panose="020F0502020204030204" pitchFamily="34" charset="0"/>
              </a:rPr>
              <a:t>No more than 270 days absence in 3 years before application.</a:t>
            </a:r>
          </a:p>
          <a:p>
            <a:pPr algn="l"/>
            <a:r>
              <a:rPr lang="en-GB" sz="1600" dirty="0" smtClean="0">
                <a:latin typeface="Calibri" panose="020F0502020204030204" pitchFamily="34" charset="0"/>
              </a:rPr>
              <a:t>No more than 90 days absence in 12 months before application.</a:t>
            </a:r>
          </a:p>
          <a:p>
            <a:pPr algn="l"/>
            <a:r>
              <a:rPr lang="en-GB" sz="1600" dirty="0" smtClean="0">
                <a:latin typeface="Calibri" panose="020F0502020204030204" pitchFamily="34" charset="0"/>
              </a:rPr>
              <a:t>Flexibility on absences. (up to 450 days and 540 days). </a:t>
            </a:r>
          </a:p>
          <a:p>
            <a:pPr algn="l"/>
            <a:r>
              <a:rPr lang="en-GB" sz="1600" dirty="0" smtClean="0">
                <a:latin typeface="Calibri" panose="020F0502020204030204" pitchFamily="34" charset="0"/>
              </a:rPr>
              <a:t>No time limit on stay (ILR or PR) on day of application.</a:t>
            </a:r>
          </a:p>
          <a:p>
            <a:pPr algn="l"/>
            <a:r>
              <a:rPr lang="en-GB" sz="1600" dirty="0" smtClean="0">
                <a:latin typeface="Calibri" panose="020F0502020204030204" pitchFamily="34" charset="0"/>
              </a:rPr>
              <a:t>No breach of immigration law in 3 years before application.</a:t>
            </a:r>
          </a:p>
          <a:p>
            <a:pPr algn="l"/>
            <a:endParaRPr lang="en-GB" dirty="0"/>
          </a:p>
        </p:txBody>
      </p:sp>
      <p:sp>
        <p:nvSpPr>
          <p:cNvPr id="6" name="TextBox 5"/>
          <p:cNvSpPr txBox="1"/>
          <p:nvPr/>
        </p:nvSpPr>
        <p:spPr>
          <a:xfrm>
            <a:off x="4671177" y="3338214"/>
            <a:ext cx="4248472" cy="3385542"/>
          </a:xfrm>
          <a:prstGeom prst="rect">
            <a:avLst/>
          </a:prstGeom>
          <a:noFill/>
        </p:spPr>
        <p:txBody>
          <a:bodyPr wrap="square" rtlCol="0">
            <a:spAutoFit/>
          </a:bodyPr>
          <a:lstStyle/>
          <a:p>
            <a:pPr algn="l"/>
            <a:r>
              <a:rPr lang="en-GB" sz="2000" b="1" dirty="0" smtClean="0">
                <a:latin typeface="Calibri" panose="020F0502020204030204" pitchFamily="34" charset="0"/>
              </a:rPr>
              <a:t>Not married to a British Citizen</a:t>
            </a:r>
          </a:p>
          <a:p>
            <a:pPr algn="l"/>
            <a:r>
              <a:rPr lang="en-GB" sz="1600" dirty="0" smtClean="0">
                <a:latin typeface="Calibri" panose="020F0502020204030204" pitchFamily="34" charset="0"/>
              </a:rPr>
              <a:t>Present in the UK 5 years before application.</a:t>
            </a:r>
          </a:p>
          <a:p>
            <a:pPr algn="l"/>
            <a:r>
              <a:rPr lang="en-GB" sz="1600" dirty="0" smtClean="0">
                <a:latin typeface="Calibri" panose="020F0502020204030204" pitchFamily="34" charset="0"/>
              </a:rPr>
              <a:t>No more than 450 days absence in 5 years before application.</a:t>
            </a:r>
          </a:p>
          <a:p>
            <a:pPr algn="l"/>
            <a:r>
              <a:rPr lang="en-GB" sz="1600" dirty="0" smtClean="0">
                <a:latin typeface="Calibri" panose="020F0502020204030204" pitchFamily="34" charset="0"/>
              </a:rPr>
              <a:t>No more than 90 days absence in 12 months before application.</a:t>
            </a:r>
          </a:p>
          <a:p>
            <a:r>
              <a:rPr lang="en-GB" sz="1600" dirty="0" smtClean="0">
                <a:latin typeface="Calibri" panose="020F0502020204030204" pitchFamily="34" charset="0"/>
              </a:rPr>
              <a:t>Flexibility on </a:t>
            </a:r>
            <a:r>
              <a:rPr lang="en-GB" sz="1600" dirty="0">
                <a:latin typeface="Calibri" panose="020F0502020204030204" pitchFamily="34" charset="0"/>
              </a:rPr>
              <a:t>absences (up to 730 days and 900 days</a:t>
            </a:r>
            <a:r>
              <a:rPr lang="en-GB" sz="1600" dirty="0" smtClean="0">
                <a:latin typeface="Calibri" panose="020F0502020204030204" pitchFamily="34" charset="0"/>
              </a:rPr>
              <a:t>)</a:t>
            </a:r>
          </a:p>
          <a:p>
            <a:pPr algn="l"/>
            <a:r>
              <a:rPr lang="en-GB" sz="1600" dirty="0" smtClean="0">
                <a:latin typeface="Calibri" panose="020F0502020204030204" pitchFamily="34" charset="0"/>
              </a:rPr>
              <a:t>No time limit on stay (ILR or PR) for 12 months before application.</a:t>
            </a:r>
          </a:p>
          <a:p>
            <a:pPr algn="l"/>
            <a:r>
              <a:rPr lang="en-GB" sz="1600" dirty="0" smtClean="0">
                <a:latin typeface="Calibri" panose="020F0502020204030204" pitchFamily="34" charset="0"/>
              </a:rPr>
              <a:t>No breach of immigration law in 5 years before application.</a:t>
            </a:r>
          </a:p>
          <a:p>
            <a:pPr algn="l"/>
            <a:endParaRPr lang="en-GB" dirty="0"/>
          </a:p>
        </p:txBody>
      </p:sp>
    </p:spTree>
    <p:extLst>
      <p:ext uri="{BB962C8B-B14F-4D97-AF65-F5344CB8AC3E}">
        <p14:creationId xmlns:p14="http://schemas.microsoft.com/office/powerpoint/2010/main" val="845380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2800" dirty="0" smtClean="0"/>
              <a:t>Practicalities</a:t>
            </a:r>
            <a:endParaRPr lang="en-GB" sz="2800" dirty="0"/>
          </a:p>
        </p:txBody>
      </p:sp>
      <p:sp>
        <p:nvSpPr>
          <p:cNvPr id="4" name="TextBox 3"/>
          <p:cNvSpPr txBox="1"/>
          <p:nvPr/>
        </p:nvSpPr>
        <p:spPr>
          <a:xfrm>
            <a:off x="261864" y="1672573"/>
            <a:ext cx="8640960" cy="4616648"/>
          </a:xfrm>
          <a:prstGeom prst="rect">
            <a:avLst/>
          </a:prstGeom>
          <a:noFill/>
        </p:spPr>
        <p:txBody>
          <a:bodyPr wrap="square" rtlCol="0">
            <a:spAutoFit/>
          </a:bodyPr>
          <a:lstStyle/>
          <a:p>
            <a:pPr marL="342900" indent="-342900">
              <a:buFont typeface="Arial" panose="020B0604020202020204" pitchFamily="34" charset="0"/>
              <a:buChar char="•"/>
            </a:pPr>
            <a:r>
              <a:rPr lang="en-US" dirty="0" err="1" smtClean="0">
                <a:latin typeface="Calibri" panose="020F0502020204030204" pitchFamily="34" charset="0"/>
              </a:rPr>
              <a:t>Naturalisation</a:t>
            </a:r>
            <a:r>
              <a:rPr lang="en-US" dirty="0" smtClean="0">
                <a:latin typeface="Calibri" panose="020F0502020204030204" pitchFamily="34" charset="0"/>
              </a:rPr>
              <a:t> applications are prepared and </a:t>
            </a:r>
            <a:r>
              <a:rPr lang="en-US" dirty="0">
                <a:latin typeface="Calibri" panose="020F0502020204030204" pitchFamily="34" charset="0"/>
                <a:hlinkClick r:id="rId3"/>
              </a:rPr>
              <a:t>submitted </a:t>
            </a:r>
            <a:r>
              <a:rPr lang="en-US" dirty="0" smtClean="0">
                <a:latin typeface="Calibri" panose="020F0502020204030204" pitchFamily="34" charset="0"/>
                <a:hlinkClick r:id="rId3"/>
              </a:rPr>
              <a:t>online</a:t>
            </a:r>
            <a:r>
              <a:rPr lang="en-US" dirty="0" smtClean="0">
                <a:latin typeface="Calibri" panose="020F0502020204030204" pitchFamily="34" charset="0"/>
              </a:rPr>
              <a:t>;</a:t>
            </a:r>
            <a:endParaRPr lang="en-US" dirty="0">
              <a:latin typeface="Calibri" panose="020F0502020204030204" pitchFamily="34" charset="0"/>
            </a:endParaRPr>
          </a:p>
          <a:p>
            <a:pPr marL="342900" indent="-342900" algn="l">
              <a:buFont typeface="Arial" panose="020B0604020202020204" pitchFamily="34" charset="0"/>
              <a:buChar char="•"/>
            </a:pPr>
            <a:r>
              <a:rPr lang="en-US" dirty="0" smtClean="0">
                <a:latin typeface="Calibri" panose="020F0502020204030204" pitchFamily="34" charset="0"/>
              </a:rPr>
              <a:t>£1330 fee </a:t>
            </a:r>
            <a:r>
              <a:rPr lang="en-US" dirty="0">
                <a:latin typeface="Calibri" panose="020F0502020204030204" pitchFamily="34" charset="0"/>
              </a:rPr>
              <a:t>per </a:t>
            </a:r>
            <a:r>
              <a:rPr lang="en-US" dirty="0" smtClean="0">
                <a:latin typeface="Calibri" panose="020F0502020204030204" pitchFamily="34" charset="0"/>
              </a:rPr>
              <a:t>applicant (adults) plus £19.20 for biometric enrolment plus appointment fee;</a:t>
            </a:r>
            <a:endParaRPr lang="en-US" dirty="0">
              <a:latin typeface="Calibri" panose="020F0502020204030204" pitchFamily="34" charset="0"/>
            </a:endParaRPr>
          </a:p>
          <a:p>
            <a:pPr marL="342900" indent="-342900" algn="l">
              <a:buFont typeface="Arial" panose="020B0604020202020204" pitchFamily="34" charset="0"/>
              <a:buChar char="•"/>
            </a:pPr>
            <a:r>
              <a:rPr lang="en-US" dirty="0" smtClean="0">
                <a:latin typeface="Calibri" panose="020F0502020204030204" pitchFamily="34" charset="0"/>
              </a:rPr>
              <a:t>Applications for partner and children can be submitted simultaneously but will be considered separately, each carries a fee;</a:t>
            </a:r>
            <a:endParaRPr lang="en-US" dirty="0">
              <a:latin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rPr>
              <a:t>Scan documents and upload;</a:t>
            </a:r>
          </a:p>
          <a:p>
            <a:pPr marL="342900" indent="-342900">
              <a:buFont typeface="Arial" panose="020B0604020202020204" pitchFamily="34" charset="0"/>
              <a:buChar char="•"/>
            </a:pPr>
            <a:r>
              <a:rPr lang="en-US" dirty="0">
                <a:latin typeface="Calibri" panose="020F0502020204030204" pitchFamily="34" charset="0"/>
              </a:rPr>
              <a:t>Biometric appointments are made with </a:t>
            </a:r>
            <a:r>
              <a:rPr lang="en-US" dirty="0" smtClean="0">
                <a:latin typeface="Calibri" panose="020F0502020204030204" pitchFamily="34" charset="0"/>
                <a:hlinkClick r:id="rId4"/>
              </a:rPr>
              <a:t>UKVCAS</a:t>
            </a:r>
            <a:r>
              <a:rPr lang="en-US" dirty="0" smtClean="0">
                <a:latin typeface="Calibri" panose="020F0502020204030204" pitchFamily="34" charset="0"/>
              </a:rPr>
              <a:t>. Currently delays but have 45 days from submission of the application to attend a biometric appointment;</a:t>
            </a:r>
            <a:endParaRPr lang="en-US" dirty="0">
              <a:latin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rPr>
              <a:t>Provide original passport at UKVCAS appointment but this is returned;</a:t>
            </a:r>
          </a:p>
          <a:p>
            <a:pPr marL="342900" indent="-342900">
              <a:buFont typeface="Arial" panose="020B0604020202020204" pitchFamily="34" charset="0"/>
              <a:buChar char="•"/>
            </a:pPr>
            <a:r>
              <a:rPr lang="en-US" dirty="0">
                <a:latin typeface="Calibri" panose="020F0502020204030204" pitchFamily="34" charset="0"/>
              </a:rPr>
              <a:t>Permitted to travel during decision making </a:t>
            </a:r>
            <a:r>
              <a:rPr lang="en-US" dirty="0" smtClean="0">
                <a:latin typeface="Calibri" panose="020F0502020204030204" pitchFamily="34" charset="0"/>
              </a:rPr>
              <a:t>time</a:t>
            </a:r>
            <a:r>
              <a:rPr lang="en-US" dirty="0">
                <a:latin typeface="Calibri" panose="020F0502020204030204" pitchFamily="34" charset="0"/>
              </a:rPr>
              <a:t>;</a:t>
            </a:r>
            <a:endParaRPr lang="en-US" dirty="0" smtClean="0">
              <a:latin typeface="Calibri" panose="020F0502020204030204" pitchFamily="34" charset="0"/>
            </a:endParaRPr>
          </a:p>
          <a:p>
            <a:pPr marL="342900" indent="-342900" algn="l">
              <a:buFont typeface="Arial" panose="020B0604020202020204" pitchFamily="34" charset="0"/>
              <a:buChar char="•"/>
            </a:pPr>
            <a:r>
              <a:rPr lang="en-US" dirty="0" smtClean="0">
                <a:latin typeface="Calibri" panose="020F0502020204030204" pitchFamily="34" charset="0"/>
              </a:rPr>
              <a:t>No time limit for consideration and decision; generally takes 1-3 months.</a:t>
            </a:r>
          </a:p>
          <a:p>
            <a:pPr marL="342900" indent="-342900" algn="l">
              <a:buFont typeface="Arial" panose="020B0604020202020204" pitchFamily="34" charset="0"/>
              <a:buChar char="•"/>
            </a:pPr>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smtClean="0">
              <a:latin typeface="Calibri" panose="020F0502020204030204" pitchFamily="34" charset="0"/>
            </a:endParaRPr>
          </a:p>
          <a:p>
            <a:pPr algn="l"/>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a:latin typeface="Calibri" panose="020F0502020204030204" pitchFamily="34" charset="0"/>
            </a:endParaRPr>
          </a:p>
        </p:txBody>
      </p:sp>
    </p:spTree>
    <p:extLst>
      <p:ext uri="{BB962C8B-B14F-4D97-AF65-F5344CB8AC3E}">
        <p14:creationId xmlns:p14="http://schemas.microsoft.com/office/powerpoint/2010/main" val="631612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Freeths Inhouse Freethinking">
  <a:themeElements>
    <a:clrScheme name="Freeths">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Freeths Slide Layout">
  <a:themeElements>
    <a:clrScheme name="Freeths Group">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3_Las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4_Freeths Slide Layout">
  <a:themeElements>
    <a:clrScheme name="Freeths Group">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4_Las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5_Freeths Slide Layout">
  <a:themeElements>
    <a:clrScheme name="Freeths Group">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5_Las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6_Freeths Slide Layout">
  <a:themeElements>
    <a:clrScheme name="Freeths Group">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6_Las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FCR">
  <a:themeElements>
    <a:clrScheme name="FCR2">
      <a:dk1>
        <a:srgbClr val="000000"/>
      </a:dk1>
      <a:lt1>
        <a:srgbClr val="FFFFFF"/>
      </a:lt1>
      <a:dk2>
        <a:srgbClr val="3D9CD7"/>
      </a:dk2>
      <a:lt2>
        <a:srgbClr val="8ABAD6"/>
      </a:lt2>
      <a:accent1>
        <a:srgbClr val="3D9ED6"/>
      </a:accent1>
      <a:accent2>
        <a:srgbClr val="B0C8DC"/>
      </a:accent2>
      <a:accent3>
        <a:srgbClr val="253A47"/>
      </a:accent3>
      <a:accent4>
        <a:srgbClr val="4B758E"/>
      </a:accent4>
      <a:accent5>
        <a:srgbClr val="FFFFFF"/>
      </a:accent5>
      <a:accent6>
        <a:srgbClr val="000000"/>
      </a:accent6>
      <a:hlink>
        <a:srgbClr val="253A47"/>
      </a:hlink>
      <a:folHlink>
        <a:srgbClr val="4B758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FC Retail (2)">
  <a:themeElements>
    <a:clrScheme name="FCR2">
      <a:dk1>
        <a:srgbClr val="000000"/>
      </a:dk1>
      <a:lt1>
        <a:srgbClr val="FFFFFF"/>
      </a:lt1>
      <a:dk2>
        <a:srgbClr val="3D9CD7"/>
      </a:dk2>
      <a:lt2>
        <a:srgbClr val="8ABAD6"/>
      </a:lt2>
      <a:accent1>
        <a:srgbClr val="3D9ED6"/>
      </a:accent1>
      <a:accent2>
        <a:srgbClr val="B0C8DC"/>
      </a:accent2>
      <a:accent3>
        <a:srgbClr val="253A47"/>
      </a:accent3>
      <a:accent4>
        <a:srgbClr val="4B758E"/>
      </a:accent4>
      <a:accent5>
        <a:srgbClr val="FFFFFF"/>
      </a:accent5>
      <a:accent6>
        <a:srgbClr val="000000"/>
      </a:accent6>
      <a:hlink>
        <a:srgbClr val="253A47"/>
      </a:hlink>
      <a:folHlink>
        <a:srgbClr val="4B758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reeths Slide Layout">
  <a:themeElements>
    <a:clrScheme name="Freeths Group">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FC Retail No Logo">
  <a:themeElements>
    <a:clrScheme name="FCR2">
      <a:dk1>
        <a:srgbClr val="000000"/>
      </a:dk1>
      <a:lt1>
        <a:srgbClr val="FFFFFF"/>
      </a:lt1>
      <a:dk2>
        <a:srgbClr val="3D9CD7"/>
      </a:dk2>
      <a:lt2>
        <a:srgbClr val="8ABAD6"/>
      </a:lt2>
      <a:accent1>
        <a:srgbClr val="3D9ED6"/>
      </a:accent1>
      <a:accent2>
        <a:srgbClr val="B0C8DC"/>
      </a:accent2>
      <a:accent3>
        <a:srgbClr val="253A47"/>
      </a:accent3>
      <a:accent4>
        <a:srgbClr val="4B758E"/>
      </a:accent4>
      <a:accent5>
        <a:srgbClr val="FFFFFF"/>
      </a:accent5>
      <a:accent6>
        <a:srgbClr val="000000"/>
      </a:accent6>
      <a:hlink>
        <a:srgbClr val="253A47"/>
      </a:hlink>
      <a:folHlink>
        <a:srgbClr val="4B758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7_Freeths Slide Layout">
  <a:themeElements>
    <a:clrScheme name="Freeths Group">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Freeths Slide Layout">
  <a:themeElements>
    <a:clrScheme name="Freeths Group">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s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Freeths Slide Layout">
  <a:themeElements>
    <a:clrScheme name="Freeths Group">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Las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Freeths">
  <a:themeElements>
    <a:clrScheme name="Freeths">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Freeths Slide Layout">
  <a:themeElements>
    <a:clrScheme name="Freeths Group">
      <a:dk1>
        <a:sysClr val="windowText" lastClr="000000"/>
      </a:dk1>
      <a:lt1>
        <a:srgbClr val="F8F8F8"/>
      </a:lt1>
      <a:dk2>
        <a:srgbClr val="D61E3C"/>
      </a:dk2>
      <a:lt2>
        <a:srgbClr val="DCDDDE"/>
      </a:lt2>
      <a:accent1>
        <a:srgbClr val="000000"/>
      </a:accent1>
      <a:accent2>
        <a:srgbClr val="D59F0F"/>
      </a:accent2>
      <a:accent3>
        <a:srgbClr val="008C99"/>
      </a:accent3>
      <a:accent4>
        <a:srgbClr val="000000"/>
      </a:accent4>
      <a:accent5>
        <a:srgbClr val="CEEBEA"/>
      </a:accent5>
      <a:accent6>
        <a:srgbClr val="DCDDDE"/>
      </a:accent6>
      <a:hlink>
        <a:srgbClr val="008C99"/>
      </a:hlink>
      <a:folHlink>
        <a:srgbClr val="CEEB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_Las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937226B6C7D345920CEE09E6F1E150" ma:contentTypeVersion="14" ma:contentTypeDescription="Create a new document." ma:contentTypeScope="" ma:versionID="d9e0a4865dba00dc65475553e2e42b6b">
  <xsd:schema xmlns:xsd="http://www.w3.org/2001/XMLSchema" xmlns:xs="http://www.w3.org/2001/XMLSchema" xmlns:p="http://schemas.microsoft.com/office/2006/metadata/properties" xmlns:ns3="688e1f9b-ae3e-4336-86ef-5a873c5883d5" xmlns:ns4="e5704157-9aab-4f64-8512-377f945c568a" targetNamespace="http://schemas.microsoft.com/office/2006/metadata/properties" ma:root="true" ma:fieldsID="624aa284996a7de0d6ae0af65ea9f574" ns3:_="" ns4:_="">
    <xsd:import namespace="688e1f9b-ae3e-4336-86ef-5a873c5883d5"/>
    <xsd:import namespace="e5704157-9aab-4f64-8512-377f945c568a"/>
    <xsd:element name="properties">
      <xsd:complexType>
        <xsd:sequence>
          <xsd:element name="documentManagement">
            <xsd:complexType>
              <xsd:all>
                <xsd:element ref="ns3:MediaServiceMetadata" minOccurs="0"/>
                <xsd:element ref="ns3:MediaServiceFastMetadata" minOccurs="0"/>
                <xsd:element ref="ns3:Statu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Document_x0020_own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8e1f9b-ae3e-4336-86ef-5a873c5883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Status" ma:index="10" nillable="true" ma:displayName="Status" ma:internalName="Status">
      <xsd:simpleType>
        <xsd:restriction base="dms:Text">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Document_x0020_owner" ma:index="19" nillable="true" ma:displayName="Document owner" ma:list="UserInfo" ma:SharePointGroup="0" ma:internalName="Document_x0020_own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5704157-9aab-4f64-8512-377f945c568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owner xmlns="688e1f9b-ae3e-4336-86ef-5a873c5883d5">
      <UserInfo>
        <DisplayName/>
        <AccountId xsi:nil="true"/>
        <AccountType/>
      </UserInfo>
    </Document_x0020_owner>
    <Status xmlns="688e1f9b-ae3e-4336-86ef-5a873c5883d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F3A3C6-5A7E-4AD8-816B-F436D924F5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8e1f9b-ae3e-4336-86ef-5a873c5883d5"/>
    <ds:schemaRef ds:uri="e5704157-9aab-4f64-8512-377f945c5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45259D-5FB3-404D-8737-1C96A08C7089}">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688e1f9b-ae3e-4336-86ef-5a873c5883d5"/>
    <ds:schemaRef ds:uri="e5704157-9aab-4f64-8512-377f945c568a"/>
    <ds:schemaRef ds:uri="http://www.w3.org/XML/1998/namespace"/>
  </ds:schemaRefs>
</ds:datastoreItem>
</file>

<file path=customXml/itemProps3.xml><?xml version="1.0" encoding="utf-8"?>
<ds:datastoreItem xmlns:ds="http://schemas.openxmlformats.org/officeDocument/2006/customXml" ds:itemID="{45C8DCAE-8568-4E2F-B6C1-C501A2BA37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Freeths Inhouse Freethinking</Template>
  <TotalTime>1810</TotalTime>
  <Words>1086</Words>
  <Application>Microsoft Office PowerPoint</Application>
  <PresentationFormat>On-screen Show (4:3)</PresentationFormat>
  <Paragraphs>128</Paragraphs>
  <Slides>11</Slides>
  <Notes>3</Notes>
  <HiddenSlides>0</HiddenSlides>
  <MMClips>0</MMClips>
  <ScaleCrop>false</ScaleCrop>
  <HeadingPairs>
    <vt:vector size="6" baseType="variant">
      <vt:variant>
        <vt:lpstr>Fonts Used</vt:lpstr>
      </vt:variant>
      <vt:variant>
        <vt:i4>5</vt:i4>
      </vt:variant>
      <vt:variant>
        <vt:lpstr>Theme</vt:lpstr>
      </vt:variant>
      <vt:variant>
        <vt:i4>21</vt:i4>
      </vt:variant>
      <vt:variant>
        <vt:lpstr>Slide Titles</vt:lpstr>
      </vt:variant>
      <vt:variant>
        <vt:i4>11</vt:i4>
      </vt:variant>
    </vt:vector>
  </HeadingPairs>
  <TitlesOfParts>
    <vt:vector size="37" baseType="lpstr">
      <vt:lpstr>ＭＳ Ｐゴシック</vt:lpstr>
      <vt:lpstr>Arial</vt:lpstr>
      <vt:lpstr>Calibri</vt:lpstr>
      <vt:lpstr>Frutiger 45 Light</vt:lpstr>
      <vt:lpstr>Times</vt:lpstr>
      <vt:lpstr>Freeths Inhouse Freethinking</vt:lpstr>
      <vt:lpstr>Freeths Slide Layout</vt:lpstr>
      <vt:lpstr>8_Freeths Slide Layout</vt:lpstr>
      <vt:lpstr>Last Slide</vt:lpstr>
      <vt:lpstr>1_Freeths Slide Layout</vt:lpstr>
      <vt:lpstr>1_Last Slide</vt:lpstr>
      <vt:lpstr>Freeths</vt:lpstr>
      <vt:lpstr>2_Freeths Slide Layout</vt:lpstr>
      <vt:lpstr>2_Last Slide</vt:lpstr>
      <vt:lpstr>3_Freeths Slide Layout</vt:lpstr>
      <vt:lpstr>3_Last Slide</vt:lpstr>
      <vt:lpstr>4_Freeths Slide Layout</vt:lpstr>
      <vt:lpstr>4_Last Slide</vt:lpstr>
      <vt:lpstr>5_Freeths Slide Layout</vt:lpstr>
      <vt:lpstr>5_Last Slide</vt:lpstr>
      <vt:lpstr>6_Freeths Slide Layout</vt:lpstr>
      <vt:lpstr>6_Last Slide</vt:lpstr>
      <vt:lpstr>FCR</vt:lpstr>
      <vt:lpstr>FC Retail (2)</vt:lpstr>
      <vt:lpstr>FC Retail No Logo</vt:lpstr>
      <vt:lpstr>7_Freeths Slide Layout</vt:lpstr>
      <vt:lpstr>Immigration</vt:lpstr>
      <vt:lpstr>Brexit Briefing</vt:lpstr>
      <vt:lpstr>Where are we now?</vt:lpstr>
      <vt:lpstr>Reaction so far…</vt:lpstr>
      <vt:lpstr>What happens next?</vt:lpstr>
      <vt:lpstr>European nationals in the UK </vt:lpstr>
      <vt:lpstr>Status of European Law post Brexit</vt:lpstr>
      <vt:lpstr>British Citizenship</vt:lpstr>
      <vt:lpstr>Practicalities</vt:lpstr>
      <vt:lpstr>Considerations after Brexit Day</vt:lpstr>
      <vt:lpstr>Contact</vt:lpstr>
    </vt:vector>
  </TitlesOfParts>
  <Company>Freeths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 and Employment Law Update</dc:title>
  <dc:creator>Treshawna Beckett</dc:creator>
  <cp:lastModifiedBy>Rachael Wheatstone</cp:lastModifiedBy>
  <cp:revision>94</cp:revision>
  <cp:lastPrinted>2018-02-15T10:42:38Z</cp:lastPrinted>
  <dcterms:created xsi:type="dcterms:W3CDTF">2017-10-17T08:51:42Z</dcterms:created>
  <dcterms:modified xsi:type="dcterms:W3CDTF">2019-10-22T09:34:46Z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0x010100D9937226B6C7D345920CEE09E6F1E150</vt:lpwstr>
  </property>
</Properties>
</file>